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Override1.xml" ContentType="application/vnd.openxmlformats-officedocument.themeOverrid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8"/>
  </p:notesMasterIdLst>
  <p:handoutMasterIdLst>
    <p:handoutMasterId r:id="rId29"/>
  </p:handoutMasterIdLst>
  <p:sldIdLst>
    <p:sldId id="408" r:id="rId2"/>
    <p:sldId id="258" r:id="rId3"/>
    <p:sldId id="369" r:id="rId4"/>
    <p:sldId id="387" r:id="rId5"/>
    <p:sldId id="386" r:id="rId6"/>
    <p:sldId id="412" r:id="rId7"/>
    <p:sldId id="342" r:id="rId8"/>
    <p:sldId id="306" r:id="rId9"/>
    <p:sldId id="340" r:id="rId10"/>
    <p:sldId id="411" r:id="rId11"/>
    <p:sldId id="389" r:id="rId12"/>
    <p:sldId id="393" r:id="rId13"/>
    <p:sldId id="407" r:id="rId14"/>
    <p:sldId id="405" r:id="rId15"/>
    <p:sldId id="400" r:id="rId16"/>
    <p:sldId id="402" r:id="rId17"/>
    <p:sldId id="399" r:id="rId18"/>
    <p:sldId id="398" r:id="rId19"/>
    <p:sldId id="404" r:id="rId20"/>
    <p:sldId id="406" r:id="rId21"/>
    <p:sldId id="376" r:id="rId22"/>
    <p:sldId id="390" r:id="rId23"/>
    <p:sldId id="409" r:id="rId24"/>
    <p:sldId id="392" r:id="rId25"/>
    <p:sldId id="410" r:id="rId26"/>
    <p:sldId id="391" r:id="rId27"/>
  </p:sldIdLst>
  <p:sldSz cx="9144000" cy="6858000" type="screen4x3"/>
  <p:notesSz cx="6794500" cy="99314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786" autoAdjust="0"/>
    <p:restoredTop sz="94675" autoAdjust="0"/>
  </p:normalViewPr>
  <p:slideViewPr>
    <p:cSldViewPr>
      <p:cViewPr varScale="1">
        <p:scale>
          <a:sx n="109" d="100"/>
          <a:sy n="109" d="100"/>
        </p:scale>
        <p:origin x="1722" y="102"/>
      </p:cViewPr>
      <p:guideLst>
        <p:guide orient="horz" pos="2160"/>
        <p:guide pos="2880"/>
      </p:guideLst>
    </p:cSldViewPr>
  </p:slideViewPr>
  <p:outlineViewPr>
    <p:cViewPr>
      <p:scale>
        <a:sx n="33" d="100"/>
        <a:sy n="33" d="100"/>
      </p:scale>
      <p:origin x="0" y="34428"/>
    </p:cViewPr>
  </p:outlineViewPr>
  <p:notesTextViewPr>
    <p:cViewPr>
      <p:scale>
        <a:sx n="100" d="100"/>
        <a:sy n="100" d="100"/>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52" Type="http://schemas.microsoft.com/office/2015/10/relationships/revisionInfo" Target="revisionInfo.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44283" cy="498295"/>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sz="quarter" idx="1"/>
          </p:nvPr>
        </p:nvSpPr>
        <p:spPr>
          <a:xfrm>
            <a:off x="3848645" y="0"/>
            <a:ext cx="2944283" cy="498295"/>
          </a:xfrm>
          <a:prstGeom prst="rect">
            <a:avLst/>
          </a:prstGeom>
        </p:spPr>
        <p:txBody>
          <a:bodyPr vert="horz" lIns="91440" tIns="45720" rIns="91440" bIns="45720" rtlCol="0"/>
          <a:lstStyle>
            <a:lvl1pPr algn="r">
              <a:defRPr sz="1200"/>
            </a:lvl1pPr>
          </a:lstStyle>
          <a:p>
            <a:fld id="{C07676AC-56D7-4E42-AFDE-B97A10426C2B}" type="datetimeFigureOut">
              <a:rPr lang="de-DE" smtClean="0"/>
              <a:t>18.08.2020</a:t>
            </a:fld>
            <a:endParaRPr lang="de-DE"/>
          </a:p>
        </p:txBody>
      </p:sp>
      <p:sp>
        <p:nvSpPr>
          <p:cNvPr id="4" name="Fußzeilenplatzhalter 3"/>
          <p:cNvSpPr>
            <a:spLocks noGrp="1"/>
          </p:cNvSpPr>
          <p:nvPr>
            <p:ph type="ftr" sz="quarter" idx="2"/>
          </p:nvPr>
        </p:nvSpPr>
        <p:spPr>
          <a:xfrm>
            <a:off x="0" y="9433107"/>
            <a:ext cx="2944283" cy="498294"/>
          </a:xfrm>
          <a:prstGeom prst="rect">
            <a:avLst/>
          </a:prstGeom>
        </p:spPr>
        <p:txBody>
          <a:bodyPr vert="horz" lIns="91440" tIns="45720" rIns="91440" bIns="45720" rtlCol="0" anchor="b"/>
          <a:lstStyle>
            <a:lvl1pPr algn="l">
              <a:defRPr sz="1200"/>
            </a:lvl1pPr>
          </a:lstStyle>
          <a:p>
            <a:endParaRPr lang="de-DE"/>
          </a:p>
        </p:txBody>
      </p:sp>
      <p:sp>
        <p:nvSpPr>
          <p:cNvPr id="5" name="Foliennummernplatzhalter 4"/>
          <p:cNvSpPr>
            <a:spLocks noGrp="1"/>
          </p:cNvSpPr>
          <p:nvPr>
            <p:ph type="sldNum" sz="quarter" idx="3"/>
          </p:nvPr>
        </p:nvSpPr>
        <p:spPr>
          <a:xfrm>
            <a:off x="3848645" y="9433107"/>
            <a:ext cx="2944283" cy="498294"/>
          </a:xfrm>
          <a:prstGeom prst="rect">
            <a:avLst/>
          </a:prstGeom>
        </p:spPr>
        <p:txBody>
          <a:bodyPr vert="horz" lIns="91440" tIns="45720" rIns="91440" bIns="45720" rtlCol="0" anchor="b"/>
          <a:lstStyle>
            <a:lvl1pPr algn="r">
              <a:defRPr sz="1200"/>
            </a:lvl1pPr>
          </a:lstStyle>
          <a:p>
            <a:fld id="{E4214ACB-1882-4BC2-823C-CC1EB1DC961E}" type="slidenum">
              <a:rPr lang="de-DE" smtClean="0"/>
              <a:t>‹Nr.›</a:t>
            </a:fld>
            <a:endParaRPr lang="de-DE"/>
          </a:p>
        </p:txBody>
      </p:sp>
    </p:spTree>
    <p:extLst>
      <p:ext uri="{BB962C8B-B14F-4D97-AF65-F5344CB8AC3E}">
        <p14:creationId xmlns:p14="http://schemas.microsoft.com/office/powerpoint/2010/main" val="235728284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44283" cy="496570"/>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idx="1"/>
          </p:nvPr>
        </p:nvSpPr>
        <p:spPr>
          <a:xfrm>
            <a:off x="3848645" y="0"/>
            <a:ext cx="2944283" cy="496570"/>
          </a:xfrm>
          <a:prstGeom prst="rect">
            <a:avLst/>
          </a:prstGeom>
        </p:spPr>
        <p:txBody>
          <a:bodyPr vert="horz" lIns="91440" tIns="45720" rIns="91440" bIns="45720" rtlCol="0"/>
          <a:lstStyle>
            <a:lvl1pPr algn="r">
              <a:defRPr sz="1200"/>
            </a:lvl1pPr>
          </a:lstStyle>
          <a:p>
            <a:fld id="{E1F24FEC-AE68-4CD5-B927-280C56867C7B}" type="datetimeFigureOut">
              <a:rPr lang="de-DE" smtClean="0"/>
              <a:t>18.08.2020</a:t>
            </a:fld>
            <a:endParaRPr lang="de-DE"/>
          </a:p>
        </p:txBody>
      </p:sp>
      <p:sp>
        <p:nvSpPr>
          <p:cNvPr id="4" name="Folienbildplatzhalter 3"/>
          <p:cNvSpPr>
            <a:spLocks noGrp="1" noRot="1" noChangeAspect="1"/>
          </p:cNvSpPr>
          <p:nvPr>
            <p:ph type="sldImg" idx="2"/>
          </p:nvPr>
        </p:nvSpPr>
        <p:spPr>
          <a:xfrm>
            <a:off x="914400" y="744538"/>
            <a:ext cx="4965700" cy="3724275"/>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679450" y="4717415"/>
            <a:ext cx="5435600" cy="4469130"/>
          </a:xfrm>
          <a:prstGeom prst="rect">
            <a:avLst/>
          </a:prstGeom>
        </p:spPr>
        <p:txBody>
          <a:bodyPr vert="horz" lIns="91440" tIns="45720" rIns="91440" bIns="45720" rtlCol="0"/>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6" name="Fußzeilenplatzhalter 5"/>
          <p:cNvSpPr>
            <a:spLocks noGrp="1"/>
          </p:cNvSpPr>
          <p:nvPr>
            <p:ph type="ftr" sz="quarter" idx="4"/>
          </p:nvPr>
        </p:nvSpPr>
        <p:spPr>
          <a:xfrm>
            <a:off x="0" y="9433106"/>
            <a:ext cx="2944283" cy="496570"/>
          </a:xfrm>
          <a:prstGeom prst="rect">
            <a:avLst/>
          </a:prstGeom>
        </p:spPr>
        <p:txBody>
          <a:bodyPr vert="horz" lIns="91440" tIns="45720" rIns="91440" bIns="45720" rtlCol="0" anchor="b"/>
          <a:lstStyle>
            <a:lvl1pPr algn="l">
              <a:defRPr sz="1200"/>
            </a:lvl1pPr>
          </a:lstStyle>
          <a:p>
            <a:endParaRPr lang="de-DE"/>
          </a:p>
        </p:txBody>
      </p:sp>
      <p:sp>
        <p:nvSpPr>
          <p:cNvPr id="7" name="Foliennummernplatzhalter 6"/>
          <p:cNvSpPr>
            <a:spLocks noGrp="1"/>
          </p:cNvSpPr>
          <p:nvPr>
            <p:ph type="sldNum" sz="quarter" idx="5"/>
          </p:nvPr>
        </p:nvSpPr>
        <p:spPr>
          <a:xfrm>
            <a:off x="3848645" y="9433106"/>
            <a:ext cx="2944283" cy="496570"/>
          </a:xfrm>
          <a:prstGeom prst="rect">
            <a:avLst/>
          </a:prstGeom>
        </p:spPr>
        <p:txBody>
          <a:bodyPr vert="horz" lIns="91440" tIns="45720" rIns="91440" bIns="45720" rtlCol="0" anchor="b"/>
          <a:lstStyle>
            <a:lvl1pPr algn="r">
              <a:defRPr sz="1200"/>
            </a:lvl1pPr>
          </a:lstStyle>
          <a:p>
            <a:fld id="{9E4B8149-E9F1-4184-A463-E342541FB33A}" type="slidenum">
              <a:rPr lang="de-DE" smtClean="0"/>
              <a:t>‹Nr.›</a:t>
            </a:fld>
            <a:endParaRPr lang="de-DE"/>
          </a:p>
        </p:txBody>
      </p:sp>
    </p:spTree>
    <p:extLst>
      <p:ext uri="{BB962C8B-B14F-4D97-AF65-F5344CB8AC3E}">
        <p14:creationId xmlns:p14="http://schemas.microsoft.com/office/powerpoint/2010/main" val="101481437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5" name="Rectangle 2"/>
          <p:cNvSpPr>
            <a:spLocks noGrp="1" noRot="1" noChangeAspect="1" noTextEdit="1"/>
          </p:cNvSpPr>
          <p:nvPr>
            <p:ph type="sldImg"/>
          </p:nvPr>
        </p:nvSpPr>
        <p:spPr bwMode="auto">
          <a:noFill/>
          <a:ln>
            <a:solidFill>
              <a:srgbClr val="000000"/>
            </a:solidFill>
            <a:miter lim="800000"/>
            <a:headEnd/>
            <a:tailEnd/>
          </a:ln>
        </p:spPr>
      </p:sp>
      <p:sp>
        <p:nvSpPr>
          <p:cNvPr id="82946" name="Rectangle 3"/>
          <p:cNvSpPr>
            <a:spLocks noGrp="1"/>
          </p:cNvSpPr>
          <p:nvPr>
            <p:ph type="body" idx="1"/>
          </p:nvPr>
        </p:nvSpPr>
        <p:spPr/>
        <p:txBody>
          <a:bodyPr/>
          <a:lstStyle/>
          <a:p>
            <a:endParaRPr lang="de-DE" smtClean="0"/>
          </a:p>
        </p:txBody>
      </p:sp>
    </p:spTree>
    <p:extLst>
      <p:ext uri="{BB962C8B-B14F-4D97-AF65-F5344CB8AC3E}">
        <p14:creationId xmlns:p14="http://schemas.microsoft.com/office/powerpoint/2010/main" val="197965748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3250" name="Rectangle 1"/>
          <p:cNvSpPr>
            <a:spLocks noGrp="1" noRot="1" noChangeAspect="1" noChangeArrowheads="1" noTextEdit="1"/>
          </p:cNvSpPr>
          <p:nvPr>
            <p:ph type="sldImg"/>
          </p:nvPr>
        </p:nvSpPr>
        <p:spPr>
          <a:xfrm>
            <a:off x="619125" y="803275"/>
            <a:ext cx="5348288" cy="4013200"/>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53251" name="Rectangle 2"/>
          <p:cNvSpPr>
            <a:spLocks noGrp="1" noChangeArrowheads="1"/>
          </p:cNvSpPr>
          <p:nvPr>
            <p:ph type="body" idx="1"/>
          </p:nvPr>
        </p:nvSpPr>
        <p:spPr>
          <a:xfrm>
            <a:off x="877623" y="5081223"/>
            <a:ext cx="4831644" cy="4815694"/>
          </a:xfrm>
          <a:noFill/>
          <a:extLst>
            <a:ext uri="{91240B29-F687-4F45-9708-019B960494DF}">
              <a14:hiddenLine xmlns:a14="http://schemas.microsoft.com/office/drawing/2010/main" w="9525">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de-DE" altLang="de-DE">
              <a:latin typeface="Times New Roman" charset="0"/>
            </a:endParaRPr>
          </a:p>
        </p:txBody>
      </p:sp>
    </p:spTree>
    <p:extLst>
      <p:ext uri="{BB962C8B-B14F-4D97-AF65-F5344CB8AC3E}">
        <p14:creationId xmlns:p14="http://schemas.microsoft.com/office/powerpoint/2010/main" val="379444027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Rot="1" noChangeAspect="1" noTextEdit="1"/>
          </p:cNvSpPr>
          <p:nvPr>
            <p:ph type="sldImg"/>
          </p:nvPr>
        </p:nvSpPr>
        <p:spPr>
          <a:xfrm>
            <a:off x="917575" y="744538"/>
            <a:ext cx="4959350" cy="3721100"/>
          </a:xfrm>
          <a:ln/>
        </p:spPr>
      </p:sp>
      <p:sp>
        <p:nvSpPr>
          <p:cNvPr id="48131" name="Rectangle 3"/>
          <p:cNvSpPr>
            <a:spLocks noGrp="1"/>
          </p:cNvSpPr>
          <p:nvPr>
            <p:ph type="body" idx="1"/>
          </p:nvPr>
        </p:nvSpPr>
        <p:spPr>
          <a:noFill/>
        </p:spPr>
        <p:txBody>
          <a:bodyPr/>
          <a:lstStyle/>
          <a:p>
            <a:pPr eaLnBrk="1" hangingPunct="1"/>
            <a:endParaRPr lang="de-DE" altLang="de-DE"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Rot="1" noChangeAspect="1" noTextEdit="1"/>
          </p:cNvSpPr>
          <p:nvPr>
            <p:ph type="sldImg"/>
          </p:nvPr>
        </p:nvSpPr>
        <p:spPr>
          <a:xfrm>
            <a:off x="917575" y="744538"/>
            <a:ext cx="4959350" cy="3721100"/>
          </a:xfrm>
          <a:ln/>
        </p:spPr>
      </p:sp>
      <p:sp>
        <p:nvSpPr>
          <p:cNvPr id="47107" name="Rectangle 3"/>
          <p:cNvSpPr>
            <a:spLocks noGrp="1"/>
          </p:cNvSpPr>
          <p:nvPr>
            <p:ph type="body" idx="1"/>
          </p:nvPr>
        </p:nvSpPr>
        <p:spPr>
          <a:noFill/>
        </p:spPr>
        <p:txBody>
          <a:bodyPr/>
          <a:lstStyle/>
          <a:p>
            <a:pPr eaLnBrk="1" hangingPunct="1"/>
            <a:endParaRPr lang="de-DE" altLang="de-DE"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Rot="1" noChangeAspect="1" noTextEdit="1"/>
          </p:cNvSpPr>
          <p:nvPr>
            <p:ph type="sldImg"/>
          </p:nvPr>
        </p:nvSpPr>
        <p:spPr>
          <a:xfrm>
            <a:off x="917575" y="744538"/>
            <a:ext cx="4959350" cy="3721100"/>
          </a:xfrm>
          <a:ln/>
        </p:spPr>
      </p:sp>
      <p:sp>
        <p:nvSpPr>
          <p:cNvPr id="32771" name="Rectangle 3"/>
          <p:cNvSpPr>
            <a:spLocks noGrp="1"/>
          </p:cNvSpPr>
          <p:nvPr>
            <p:ph type="body" idx="1"/>
          </p:nvPr>
        </p:nvSpPr>
        <p:spPr>
          <a:noFill/>
        </p:spPr>
        <p:txBody>
          <a:bodyPr/>
          <a:lstStyle/>
          <a:p>
            <a:pPr eaLnBrk="1" hangingPunct="1"/>
            <a:endParaRPr lang="de-DE" altLang="de-DE"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6082" name="Rectangle 1"/>
          <p:cNvSpPr>
            <a:spLocks noGrp="1" noRot="1" noChangeAspect="1" noChangeArrowheads="1" noTextEdit="1"/>
          </p:cNvSpPr>
          <p:nvPr>
            <p:ph type="sldImg"/>
          </p:nvPr>
        </p:nvSpPr>
        <p:spPr>
          <a:xfrm>
            <a:off x="619125" y="803275"/>
            <a:ext cx="5348288" cy="4013200"/>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46083" name="Rectangle 2"/>
          <p:cNvSpPr>
            <a:spLocks noGrp="1" noChangeArrowheads="1"/>
          </p:cNvSpPr>
          <p:nvPr>
            <p:ph type="body" idx="1"/>
          </p:nvPr>
        </p:nvSpPr>
        <p:spPr>
          <a:xfrm>
            <a:off x="877623" y="5081223"/>
            <a:ext cx="4831644" cy="4815694"/>
          </a:xfrm>
          <a:noFill/>
          <a:extLst>
            <a:ext uri="{91240B29-F687-4F45-9708-019B960494DF}">
              <a14:hiddenLine xmlns:a14="http://schemas.microsoft.com/office/drawing/2010/main" w="9525">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de-DE" altLang="de-DE">
              <a:latin typeface="Times New Roman" charset="0"/>
            </a:endParaRPr>
          </a:p>
        </p:txBody>
      </p:sp>
    </p:spTree>
    <p:extLst>
      <p:ext uri="{BB962C8B-B14F-4D97-AF65-F5344CB8AC3E}">
        <p14:creationId xmlns:p14="http://schemas.microsoft.com/office/powerpoint/2010/main" val="245307199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Rot="1" noChangeAspect="1" noTextEdit="1"/>
          </p:cNvSpPr>
          <p:nvPr>
            <p:ph type="sldImg"/>
          </p:nvPr>
        </p:nvSpPr>
        <p:spPr>
          <a:xfrm>
            <a:off x="917575" y="744538"/>
            <a:ext cx="4959350" cy="3721100"/>
          </a:xfrm>
          <a:ln/>
        </p:spPr>
      </p:sp>
      <p:sp>
        <p:nvSpPr>
          <p:cNvPr id="33795" name="Rectangle 3"/>
          <p:cNvSpPr>
            <a:spLocks noGrp="1"/>
          </p:cNvSpPr>
          <p:nvPr>
            <p:ph type="body" idx="1"/>
          </p:nvPr>
        </p:nvSpPr>
        <p:spPr>
          <a:noFill/>
        </p:spPr>
        <p:txBody>
          <a:bodyPr/>
          <a:lstStyle/>
          <a:p>
            <a:pPr eaLnBrk="1" hangingPunct="1"/>
            <a:endParaRPr lang="de-DE" altLang="de-DE"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8130" name="Rectangle 1"/>
          <p:cNvSpPr>
            <a:spLocks noGrp="1" noRot="1" noChangeAspect="1" noChangeArrowheads="1" noTextEdit="1"/>
          </p:cNvSpPr>
          <p:nvPr>
            <p:ph type="sldImg"/>
          </p:nvPr>
        </p:nvSpPr>
        <p:spPr>
          <a:xfrm>
            <a:off x="619125" y="803275"/>
            <a:ext cx="5348288" cy="4013200"/>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48131" name="Rectangle 2"/>
          <p:cNvSpPr>
            <a:spLocks noGrp="1" noChangeArrowheads="1"/>
          </p:cNvSpPr>
          <p:nvPr>
            <p:ph type="body" idx="1"/>
          </p:nvPr>
        </p:nvSpPr>
        <p:spPr>
          <a:xfrm>
            <a:off x="877623" y="5081223"/>
            <a:ext cx="4831644" cy="4815694"/>
          </a:xfrm>
          <a:noFill/>
          <a:extLst>
            <a:ext uri="{91240B29-F687-4F45-9708-019B960494DF}">
              <a14:hiddenLine xmlns:a14="http://schemas.microsoft.com/office/drawing/2010/main" w="9525">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de-DE" altLang="de-DE">
              <a:latin typeface="Times New Roman" charset="0"/>
            </a:endParaRPr>
          </a:p>
        </p:txBody>
      </p:sp>
    </p:spTree>
    <p:extLst>
      <p:ext uri="{BB962C8B-B14F-4D97-AF65-F5344CB8AC3E}">
        <p14:creationId xmlns:p14="http://schemas.microsoft.com/office/powerpoint/2010/main" val="93837659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3250" name="Rectangle 1"/>
          <p:cNvSpPr>
            <a:spLocks noGrp="1" noRot="1" noChangeAspect="1" noChangeArrowheads="1" noTextEdit="1"/>
          </p:cNvSpPr>
          <p:nvPr>
            <p:ph type="sldImg"/>
          </p:nvPr>
        </p:nvSpPr>
        <p:spPr>
          <a:xfrm>
            <a:off x="619125" y="803275"/>
            <a:ext cx="5348288" cy="4013200"/>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53251" name="Rectangle 2"/>
          <p:cNvSpPr>
            <a:spLocks noGrp="1" noChangeArrowheads="1"/>
          </p:cNvSpPr>
          <p:nvPr>
            <p:ph type="body" idx="1"/>
          </p:nvPr>
        </p:nvSpPr>
        <p:spPr>
          <a:xfrm>
            <a:off x="877623" y="5081223"/>
            <a:ext cx="4831644" cy="4815694"/>
          </a:xfrm>
          <a:noFill/>
          <a:extLst>
            <a:ext uri="{91240B29-F687-4F45-9708-019B960494DF}">
              <a14:hiddenLine xmlns:a14="http://schemas.microsoft.com/office/drawing/2010/main" w="9525">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de-DE" altLang="de-DE">
              <a:latin typeface="Times New Roman" charset="0"/>
            </a:endParaRPr>
          </a:p>
        </p:txBody>
      </p:sp>
    </p:spTree>
    <p:extLst>
      <p:ext uri="{BB962C8B-B14F-4D97-AF65-F5344CB8AC3E}">
        <p14:creationId xmlns:p14="http://schemas.microsoft.com/office/powerpoint/2010/main" val="379444027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0178" name="Rectangle 1"/>
          <p:cNvSpPr>
            <a:spLocks noGrp="1" noRot="1" noChangeAspect="1" noChangeArrowheads="1" noTextEdit="1"/>
          </p:cNvSpPr>
          <p:nvPr>
            <p:ph type="sldImg"/>
          </p:nvPr>
        </p:nvSpPr>
        <p:spPr>
          <a:xfrm>
            <a:off x="619125" y="803275"/>
            <a:ext cx="5348288" cy="4013200"/>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50179" name="Rectangle 2"/>
          <p:cNvSpPr>
            <a:spLocks noGrp="1" noChangeArrowheads="1"/>
          </p:cNvSpPr>
          <p:nvPr>
            <p:ph type="body" idx="1"/>
          </p:nvPr>
        </p:nvSpPr>
        <p:spPr>
          <a:xfrm>
            <a:off x="877623" y="5081223"/>
            <a:ext cx="4831644" cy="4815694"/>
          </a:xfrm>
          <a:noFill/>
          <a:extLst>
            <a:ext uri="{91240B29-F687-4F45-9708-019B960494DF}">
              <a14:hiddenLine xmlns:a14="http://schemas.microsoft.com/office/drawing/2010/main" w="9525">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de-DE" altLang="de-DE">
              <a:latin typeface="Times New Roman" charset="0"/>
            </a:endParaRPr>
          </a:p>
        </p:txBody>
      </p:sp>
    </p:spTree>
    <p:extLst>
      <p:ext uri="{BB962C8B-B14F-4D97-AF65-F5344CB8AC3E}">
        <p14:creationId xmlns:p14="http://schemas.microsoft.com/office/powerpoint/2010/main" val="123608233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1202" name="Rectangle 1"/>
          <p:cNvSpPr>
            <a:spLocks noGrp="1" noRot="1" noChangeAspect="1" noChangeArrowheads="1" noTextEdit="1"/>
          </p:cNvSpPr>
          <p:nvPr>
            <p:ph type="sldImg"/>
          </p:nvPr>
        </p:nvSpPr>
        <p:spPr>
          <a:xfrm>
            <a:off x="619125" y="803275"/>
            <a:ext cx="5348288" cy="4013200"/>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51203" name="Rectangle 2"/>
          <p:cNvSpPr>
            <a:spLocks noGrp="1" noChangeArrowheads="1"/>
          </p:cNvSpPr>
          <p:nvPr>
            <p:ph type="body" idx="1"/>
          </p:nvPr>
        </p:nvSpPr>
        <p:spPr>
          <a:xfrm>
            <a:off x="877623" y="5081223"/>
            <a:ext cx="4831644" cy="4815694"/>
          </a:xfrm>
          <a:noFill/>
          <a:extLst>
            <a:ext uri="{91240B29-F687-4F45-9708-019B960494DF}">
              <a14:hiddenLine xmlns:a14="http://schemas.microsoft.com/office/drawing/2010/main" w="9525">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de-DE" altLang="de-DE">
              <a:latin typeface="Times New Roman" charset="0"/>
            </a:endParaRPr>
          </a:p>
        </p:txBody>
      </p:sp>
    </p:spTree>
    <p:extLst>
      <p:ext uri="{BB962C8B-B14F-4D97-AF65-F5344CB8AC3E}">
        <p14:creationId xmlns:p14="http://schemas.microsoft.com/office/powerpoint/2010/main" val="177389918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2226" name="Rectangle 1"/>
          <p:cNvSpPr>
            <a:spLocks noGrp="1" noRot="1" noChangeAspect="1" noChangeArrowheads="1" noTextEdit="1"/>
          </p:cNvSpPr>
          <p:nvPr>
            <p:ph type="sldImg"/>
          </p:nvPr>
        </p:nvSpPr>
        <p:spPr>
          <a:xfrm>
            <a:off x="619125" y="803275"/>
            <a:ext cx="5348288" cy="4013200"/>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52227" name="Rectangle 2"/>
          <p:cNvSpPr>
            <a:spLocks noGrp="1" noChangeArrowheads="1"/>
          </p:cNvSpPr>
          <p:nvPr>
            <p:ph type="body" idx="1"/>
          </p:nvPr>
        </p:nvSpPr>
        <p:spPr>
          <a:xfrm>
            <a:off x="877623" y="5081223"/>
            <a:ext cx="4831644" cy="4815694"/>
          </a:xfrm>
          <a:noFill/>
          <a:extLst>
            <a:ext uri="{91240B29-F687-4F45-9708-019B960494DF}">
              <a14:hiddenLine xmlns:a14="http://schemas.microsoft.com/office/drawing/2010/main" w="9525">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de-DE" altLang="de-DE">
              <a:latin typeface="Times New Roman" charset="0"/>
            </a:endParaRPr>
          </a:p>
        </p:txBody>
      </p:sp>
    </p:spTree>
    <p:extLst>
      <p:ext uri="{BB962C8B-B14F-4D97-AF65-F5344CB8AC3E}">
        <p14:creationId xmlns:p14="http://schemas.microsoft.com/office/powerpoint/2010/main" val="367663987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normAutofit/>
          </a:bodyPr>
          <a:lstStyle>
            <a:lvl1pPr>
              <a:defRPr lang="de-DE" sz="3600" smtClean="0">
                <a:solidFill>
                  <a:schemeClr val="accent1">
                    <a:lumMod val="75000"/>
                  </a:schemeClr>
                </a:solidFill>
                <a:effectLst/>
              </a:defRPr>
            </a:lvl1pPr>
          </a:lstStyle>
          <a:p>
            <a:r>
              <a:rPr lang="en-US" dirty="0"/>
              <a:t>Titelmasterformat durch Klicken bearbeiten</a:t>
            </a:r>
            <a:endParaRPr lang="de-DE" dirty="0"/>
          </a:p>
        </p:txBody>
      </p:sp>
      <p:sp>
        <p:nvSpPr>
          <p:cNvPr id="3" name="Untertitel 2"/>
          <p:cNvSpPr>
            <a:spLocks noGrp="1"/>
          </p:cNvSpPr>
          <p:nvPr>
            <p:ph type="subTitle" idx="1"/>
          </p:nvPr>
        </p:nvSpPr>
        <p:spPr>
          <a:xfrm>
            <a:off x="1371600" y="3886200"/>
            <a:ext cx="6400800" cy="1752600"/>
          </a:xfrm>
        </p:spPr>
        <p:txBody>
          <a:bodyPr/>
          <a:lstStyle>
            <a:lvl1pPr marL="0" marR="0" indent="0" algn="ctr" defTabSz="914400" rtl="0" eaLnBrk="1" fontAlgn="auto" latinLnBrk="0" hangingPunct="1">
              <a:lnSpc>
                <a:spcPct val="100000"/>
              </a:lnSpc>
              <a:spcBef>
                <a:spcPct val="20000"/>
              </a:spcBef>
              <a:spcAft>
                <a:spcPts val="0"/>
              </a:spcAft>
              <a:buClrTx/>
              <a:buSzTx/>
              <a:buFont typeface="Arial" pitchFamily="34" charset="0"/>
              <a:buNone/>
              <a:tabLst/>
              <a:defRPr>
                <a:solidFill>
                  <a:schemeClr val="accent1">
                    <a:lumMod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endParaRPr lang="de-DE" dirty="0"/>
          </a:p>
        </p:txBody>
      </p:sp>
    </p:spTree>
    <p:extLst>
      <p:ext uri="{BB962C8B-B14F-4D97-AF65-F5344CB8AC3E}">
        <p14:creationId xmlns:p14="http://schemas.microsoft.com/office/powerpoint/2010/main" val="311333551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Vertikaler Textplatzhalter 2"/>
          <p:cNvSpPr>
            <a:spLocks noGrp="1"/>
          </p:cNvSpPr>
          <p:nvPr>
            <p:ph type="body" orient="vert" idx="1"/>
          </p:nvPr>
        </p:nvSpPr>
        <p:spPr/>
        <p:txBody>
          <a:bodyPr vert="eaVert"/>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defRPr>
            </a:lvl1pPr>
          </a:lstStyle>
          <a:p>
            <a:pPr>
              <a:defRPr/>
            </a:pPr>
            <a:fld id="{42A82399-E144-41F7-8DC5-C242307F4BA5}" type="datetime1">
              <a:rPr lang="de-DE">
                <a:solidFill>
                  <a:srgbClr val="8CA5D2"/>
                </a:solidFill>
              </a:rPr>
              <a:pPr>
                <a:defRPr/>
              </a:pPr>
              <a:t>18.08.2020</a:t>
            </a:fld>
            <a:endParaRPr lang="de-DE">
              <a:solidFill>
                <a:srgbClr val="8CA5D2"/>
              </a:solidFill>
            </a:endParaRPr>
          </a:p>
        </p:txBody>
      </p:sp>
      <p:sp>
        <p:nvSpPr>
          <p:cNvPr id="5" name="Fußzeilenplatzhalter 4"/>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defRPr>
            </a:lvl1pPr>
          </a:lstStyle>
          <a:p>
            <a:pPr>
              <a:defRPr/>
            </a:pPr>
            <a:endParaRPr lang="de-DE">
              <a:solidFill>
                <a:srgbClr val="8CA5D2"/>
              </a:solidFill>
            </a:endParaRPr>
          </a:p>
        </p:txBody>
      </p:sp>
      <p:sp>
        <p:nvSpPr>
          <p:cNvPr id="6" name="Foliennummernplatzhalter 5"/>
          <p:cNvSpPr>
            <a:spLocks noGrp="1"/>
          </p:cNvSpPr>
          <p:nvPr>
            <p:ph type="sldNum" sz="quarter" idx="12"/>
          </p:nvPr>
        </p:nvSpPr>
        <p:spPr>
          <a:xfrm>
            <a:off x="6553200" y="6356350"/>
            <a:ext cx="2133600" cy="365125"/>
          </a:xfrm>
          <a:prstGeom prst="rect">
            <a:avLst/>
          </a:prstGeom>
        </p:spPr>
        <p:txBody>
          <a:bodyPr/>
          <a:lstStyle>
            <a:lvl1pPr fontAlgn="auto">
              <a:spcBef>
                <a:spcPts val="0"/>
              </a:spcBef>
              <a:spcAft>
                <a:spcPts val="0"/>
              </a:spcAft>
              <a:defRPr>
                <a:latin typeface="+mn-lt"/>
              </a:defRPr>
            </a:lvl1pPr>
          </a:lstStyle>
          <a:p>
            <a:pPr>
              <a:defRPr/>
            </a:pPr>
            <a:fld id="{BAADE5B3-5884-40CA-BCB1-0965B6318D74}" type="slidenum">
              <a:rPr lang="de-DE">
                <a:solidFill>
                  <a:srgbClr val="8CA5D2"/>
                </a:solidFill>
              </a:rPr>
              <a:pPr>
                <a:defRPr/>
              </a:pPr>
              <a:t>‹Nr.›</a:t>
            </a:fld>
            <a:endParaRPr lang="de-DE">
              <a:solidFill>
                <a:srgbClr val="8CA5D2"/>
              </a:solidFill>
            </a:endParaRPr>
          </a:p>
        </p:txBody>
      </p:sp>
    </p:spTree>
    <p:extLst>
      <p:ext uri="{BB962C8B-B14F-4D97-AF65-F5344CB8AC3E}">
        <p14:creationId xmlns:p14="http://schemas.microsoft.com/office/powerpoint/2010/main" val="428945044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6629400" y="274638"/>
            <a:ext cx="2057400" cy="5851525"/>
          </a:xfrm>
        </p:spPr>
        <p:txBody>
          <a:bodyPr vert="eaVert"/>
          <a:lstStyle/>
          <a:p>
            <a:r>
              <a:rPr lang="de-DE"/>
              <a:t>Titel durch Klicken hinzufügen</a:t>
            </a:r>
          </a:p>
        </p:txBody>
      </p:sp>
      <p:sp>
        <p:nvSpPr>
          <p:cNvPr id="3" name="Vertikaler Textplatzhalter 2"/>
          <p:cNvSpPr>
            <a:spLocks noGrp="1"/>
          </p:cNvSpPr>
          <p:nvPr>
            <p:ph type="body" orient="vert" idx="1"/>
          </p:nvPr>
        </p:nvSpPr>
        <p:spPr>
          <a:xfrm>
            <a:off x="457200" y="274638"/>
            <a:ext cx="6019800" cy="5851525"/>
          </a:xfrm>
        </p:spPr>
        <p:txBody>
          <a:bodyPr vert="eaVert"/>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defRPr>
            </a:lvl1pPr>
          </a:lstStyle>
          <a:p>
            <a:pPr>
              <a:defRPr/>
            </a:pPr>
            <a:fld id="{BB5EDD20-E3BB-4839-A041-103DC0C21576}" type="datetime1">
              <a:rPr lang="de-DE">
                <a:solidFill>
                  <a:srgbClr val="8CA5D2"/>
                </a:solidFill>
              </a:rPr>
              <a:pPr>
                <a:defRPr/>
              </a:pPr>
              <a:t>18.08.2020</a:t>
            </a:fld>
            <a:endParaRPr lang="de-DE">
              <a:solidFill>
                <a:srgbClr val="8CA5D2"/>
              </a:solidFill>
            </a:endParaRPr>
          </a:p>
        </p:txBody>
      </p:sp>
      <p:sp>
        <p:nvSpPr>
          <p:cNvPr id="5" name="Fußzeilenplatzhalter 4"/>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defRPr>
            </a:lvl1pPr>
          </a:lstStyle>
          <a:p>
            <a:pPr>
              <a:defRPr/>
            </a:pPr>
            <a:endParaRPr lang="de-DE">
              <a:solidFill>
                <a:srgbClr val="8CA5D2"/>
              </a:solidFill>
            </a:endParaRPr>
          </a:p>
        </p:txBody>
      </p:sp>
      <p:sp>
        <p:nvSpPr>
          <p:cNvPr id="6" name="Foliennummernplatzhalter 5"/>
          <p:cNvSpPr>
            <a:spLocks noGrp="1"/>
          </p:cNvSpPr>
          <p:nvPr>
            <p:ph type="sldNum" sz="quarter" idx="12"/>
          </p:nvPr>
        </p:nvSpPr>
        <p:spPr>
          <a:xfrm>
            <a:off x="6553200" y="6356350"/>
            <a:ext cx="2133600" cy="365125"/>
          </a:xfrm>
          <a:prstGeom prst="rect">
            <a:avLst/>
          </a:prstGeom>
        </p:spPr>
        <p:txBody>
          <a:bodyPr/>
          <a:lstStyle>
            <a:lvl1pPr fontAlgn="auto">
              <a:spcBef>
                <a:spcPts val="0"/>
              </a:spcBef>
              <a:spcAft>
                <a:spcPts val="0"/>
              </a:spcAft>
              <a:defRPr>
                <a:latin typeface="+mn-lt"/>
              </a:defRPr>
            </a:lvl1pPr>
          </a:lstStyle>
          <a:p>
            <a:pPr>
              <a:defRPr/>
            </a:pPr>
            <a:fld id="{D08C7F6F-4022-4B5E-864F-CA7EF868956E}" type="slidenum">
              <a:rPr lang="de-DE">
                <a:solidFill>
                  <a:srgbClr val="8CA5D2"/>
                </a:solidFill>
              </a:rPr>
              <a:pPr>
                <a:defRPr/>
              </a:pPr>
              <a:t>‹Nr.›</a:t>
            </a:fld>
            <a:endParaRPr lang="de-DE">
              <a:solidFill>
                <a:srgbClr val="8CA5D2"/>
              </a:solidFill>
            </a:endParaRPr>
          </a:p>
        </p:txBody>
      </p:sp>
    </p:spTree>
    <p:extLst>
      <p:ext uri="{BB962C8B-B14F-4D97-AF65-F5344CB8AC3E}">
        <p14:creationId xmlns:p14="http://schemas.microsoft.com/office/powerpoint/2010/main" val="51693697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Benutzerdefiniertes Layou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Titelmasterformat durch Klicken bearbeiten</a:t>
            </a:r>
          </a:p>
        </p:txBody>
      </p:sp>
      <p:sp>
        <p:nvSpPr>
          <p:cNvPr id="3" name="Datumsplatzhalter 2"/>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defRPr>
            </a:lvl1pPr>
          </a:lstStyle>
          <a:p>
            <a:pPr>
              <a:defRPr/>
            </a:pPr>
            <a:fld id="{E032E6BC-EAAC-4BE9-BF08-AB52324E161B}" type="datetime1">
              <a:rPr lang="de-DE">
                <a:solidFill>
                  <a:srgbClr val="8CA5D2"/>
                </a:solidFill>
              </a:rPr>
              <a:pPr>
                <a:defRPr/>
              </a:pPr>
              <a:t>18.08.2020</a:t>
            </a:fld>
            <a:endParaRPr lang="de-DE">
              <a:solidFill>
                <a:srgbClr val="8CA5D2"/>
              </a:solidFill>
            </a:endParaRPr>
          </a:p>
        </p:txBody>
      </p:sp>
      <p:sp>
        <p:nvSpPr>
          <p:cNvPr id="4" name="Fußzeilenplatzhalter 3"/>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defRPr>
            </a:lvl1pPr>
          </a:lstStyle>
          <a:p>
            <a:pPr>
              <a:defRPr/>
            </a:pPr>
            <a:endParaRPr lang="de-DE">
              <a:solidFill>
                <a:srgbClr val="8CA5D2"/>
              </a:solidFill>
            </a:endParaRPr>
          </a:p>
        </p:txBody>
      </p:sp>
      <p:sp>
        <p:nvSpPr>
          <p:cNvPr id="5" name="Foliennummernplatzhalter 4"/>
          <p:cNvSpPr>
            <a:spLocks noGrp="1"/>
          </p:cNvSpPr>
          <p:nvPr>
            <p:ph type="sldNum" sz="quarter" idx="12"/>
          </p:nvPr>
        </p:nvSpPr>
        <p:spPr>
          <a:xfrm>
            <a:off x="6553200" y="6356350"/>
            <a:ext cx="2133600" cy="365125"/>
          </a:xfrm>
          <a:prstGeom prst="rect">
            <a:avLst/>
          </a:prstGeom>
        </p:spPr>
        <p:txBody>
          <a:bodyPr/>
          <a:lstStyle>
            <a:lvl1pPr fontAlgn="auto">
              <a:spcBef>
                <a:spcPts val="0"/>
              </a:spcBef>
              <a:spcAft>
                <a:spcPts val="0"/>
              </a:spcAft>
              <a:defRPr>
                <a:latin typeface="+mn-lt"/>
              </a:defRPr>
            </a:lvl1pPr>
          </a:lstStyle>
          <a:p>
            <a:pPr>
              <a:defRPr/>
            </a:pPr>
            <a:fld id="{173FDF4A-D8B5-450D-BA1E-33B9A8519DDC}" type="slidenum">
              <a:rPr lang="de-DE">
                <a:solidFill>
                  <a:srgbClr val="8CA5D2"/>
                </a:solidFill>
              </a:rPr>
              <a:pPr>
                <a:defRPr/>
              </a:pPr>
              <a:t>‹Nr.›</a:t>
            </a:fld>
            <a:endParaRPr lang="de-DE">
              <a:solidFill>
                <a:srgbClr val="8CA5D2"/>
              </a:solidFill>
            </a:endParaRPr>
          </a:p>
        </p:txBody>
      </p:sp>
    </p:spTree>
    <p:extLst>
      <p:ext uri="{BB962C8B-B14F-4D97-AF65-F5344CB8AC3E}">
        <p14:creationId xmlns:p14="http://schemas.microsoft.com/office/powerpoint/2010/main" val="396923181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fourObj">
  <p:cSld name="Titel und vier Inhalte">
    <p:spTree>
      <p:nvGrpSpPr>
        <p:cNvPr id="1" name=""/>
        <p:cNvGrpSpPr/>
        <p:nvPr/>
      </p:nvGrpSpPr>
      <p:grpSpPr>
        <a:xfrm>
          <a:off x="0" y="0"/>
          <a:ext cx="0" cy="0"/>
          <a:chOff x="0" y="0"/>
          <a:chExt cx="0" cy="0"/>
        </a:xfrm>
      </p:grpSpPr>
      <p:sp>
        <p:nvSpPr>
          <p:cNvPr id="2" name="Titel 1"/>
          <p:cNvSpPr>
            <a:spLocks noGrp="1"/>
          </p:cNvSpPr>
          <p:nvPr>
            <p:ph type="title" sz="quarter"/>
          </p:nvPr>
        </p:nvSpPr>
        <p:spPr>
          <a:xfrm>
            <a:off x="1143000" y="1155700"/>
            <a:ext cx="6780213" cy="687388"/>
          </a:xfrm>
        </p:spPr>
        <p:txBody>
          <a:bodyPr/>
          <a:lstStyle/>
          <a:p>
            <a:r>
              <a:rPr lang="de-DE" dirty="0"/>
              <a:t>Titelmasterformat durch Klicken bearbeiten</a:t>
            </a:r>
          </a:p>
        </p:txBody>
      </p:sp>
      <p:sp>
        <p:nvSpPr>
          <p:cNvPr id="3" name="Inhaltsplatzhalter 2"/>
          <p:cNvSpPr>
            <a:spLocks noGrp="1"/>
          </p:cNvSpPr>
          <p:nvPr>
            <p:ph sz="quarter" idx="1"/>
          </p:nvPr>
        </p:nvSpPr>
        <p:spPr>
          <a:xfrm>
            <a:off x="1143000" y="1989138"/>
            <a:ext cx="3313113" cy="1900237"/>
          </a:xfrm>
        </p:spPr>
        <p:txBody>
          <a:bodyPr/>
          <a:lstStyle/>
          <a:p>
            <a:pPr lvl="0"/>
            <a:r>
              <a:rPr lang="de-DE" dirty="0"/>
              <a:t>Textmasterformat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4" name="Inhaltsplatzhalter 3"/>
          <p:cNvSpPr>
            <a:spLocks noGrp="1"/>
          </p:cNvSpPr>
          <p:nvPr>
            <p:ph sz="quarter" idx="2"/>
          </p:nvPr>
        </p:nvSpPr>
        <p:spPr>
          <a:xfrm>
            <a:off x="4608513" y="1989138"/>
            <a:ext cx="3314700" cy="1900237"/>
          </a:xfrm>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5" name="Inhaltsplatzhalter 4"/>
          <p:cNvSpPr>
            <a:spLocks noGrp="1"/>
          </p:cNvSpPr>
          <p:nvPr>
            <p:ph sz="quarter" idx="3"/>
          </p:nvPr>
        </p:nvSpPr>
        <p:spPr>
          <a:xfrm>
            <a:off x="1143000" y="4041775"/>
            <a:ext cx="3313113" cy="1900238"/>
          </a:xfrm>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6" name="Inhaltsplatzhalter 5"/>
          <p:cNvSpPr>
            <a:spLocks noGrp="1"/>
          </p:cNvSpPr>
          <p:nvPr>
            <p:ph sz="quarter" idx="4"/>
          </p:nvPr>
        </p:nvSpPr>
        <p:spPr>
          <a:xfrm>
            <a:off x="4608513" y="4041775"/>
            <a:ext cx="3314700" cy="1900238"/>
          </a:xfrm>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Tree>
    <p:extLst>
      <p:ext uri="{BB962C8B-B14F-4D97-AF65-F5344CB8AC3E}">
        <p14:creationId xmlns:p14="http://schemas.microsoft.com/office/powerpoint/2010/main" val="107306798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TxTwoObj">
  <p:cSld name="1_Vergleich">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p:spPr>
        <p:txBody>
          <a:bodyPr/>
          <a:lstStyle>
            <a:lvl1pPr>
              <a:defRPr/>
            </a:lvl1pPr>
          </a:lstStyle>
          <a:p>
            <a:r>
              <a:rPr lang="de-DE"/>
              <a:t>Titelmasterformat durch Klicken bearbeiten</a:t>
            </a:r>
          </a:p>
        </p:txBody>
      </p:sp>
      <p:sp>
        <p:nvSpPr>
          <p:cNvPr id="3" name="Textplatzhalt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Textmasterformat bearbeiten</a:t>
            </a:r>
          </a:p>
        </p:txBody>
      </p:sp>
      <p:sp>
        <p:nvSpPr>
          <p:cNvPr id="4" name="Inhaltsplatzhalt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5" name="Textplatzhalt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Textmasterformat bearbeiten</a:t>
            </a:r>
          </a:p>
        </p:txBody>
      </p:sp>
      <p:sp>
        <p:nvSpPr>
          <p:cNvPr id="6" name="Inhaltsplatzhalt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7" name="Rectangle 7"/>
          <p:cNvSpPr>
            <a:spLocks noGrp="1" noChangeArrowheads="1"/>
          </p:cNvSpPr>
          <p:nvPr>
            <p:ph type="dt" sz="half" idx="10"/>
          </p:nvPr>
        </p:nvSpPr>
        <p:spPr>
          <a:xfrm>
            <a:off x="1600200" y="6453188"/>
            <a:ext cx="1905000" cy="404812"/>
          </a:xfrm>
          <a:prstGeom prst="rect">
            <a:avLst/>
          </a:prstGeom>
          <a:ln/>
        </p:spPr>
        <p:txBody>
          <a:bodyPr/>
          <a:lstStyle>
            <a:lvl1pPr>
              <a:defRPr/>
            </a:lvl1pPr>
          </a:lstStyle>
          <a:p>
            <a:fld id="{187814EF-1C51-4E0C-8253-AFAF64DA2169}" type="datetime1">
              <a:rPr lang="de-DE" smtClean="0"/>
              <a:t>18.08.2020</a:t>
            </a:fld>
            <a:endParaRPr lang="de-DE"/>
          </a:p>
        </p:txBody>
      </p:sp>
      <p:sp>
        <p:nvSpPr>
          <p:cNvPr id="8" name="Rectangle 8"/>
          <p:cNvSpPr>
            <a:spLocks noGrp="1" noChangeArrowheads="1"/>
          </p:cNvSpPr>
          <p:nvPr>
            <p:ph type="ftr" sz="quarter" idx="11"/>
          </p:nvPr>
        </p:nvSpPr>
        <p:spPr>
          <a:xfrm>
            <a:off x="3886200" y="6453188"/>
            <a:ext cx="2895600" cy="404812"/>
          </a:xfrm>
          <a:prstGeom prst="rect">
            <a:avLst/>
          </a:prstGeom>
          <a:ln/>
        </p:spPr>
        <p:txBody>
          <a:bodyPr/>
          <a:lstStyle>
            <a:lvl1pPr>
              <a:defRPr/>
            </a:lvl1pPr>
          </a:lstStyle>
          <a:p>
            <a:r>
              <a:rPr lang="de-DE"/>
              <a:t>Amt für soziale Sicherung und Integration – Kommunalstelle für Integration und Bildung</a:t>
            </a:r>
          </a:p>
        </p:txBody>
      </p:sp>
      <p:sp>
        <p:nvSpPr>
          <p:cNvPr id="9" name="Rectangle 9"/>
          <p:cNvSpPr>
            <a:spLocks noGrp="1" noChangeArrowheads="1"/>
          </p:cNvSpPr>
          <p:nvPr>
            <p:ph type="sldNum" sz="quarter" idx="12"/>
          </p:nvPr>
        </p:nvSpPr>
        <p:spPr>
          <a:xfrm>
            <a:off x="7162800" y="6453188"/>
            <a:ext cx="1905000" cy="404812"/>
          </a:xfrm>
          <a:prstGeom prst="rect">
            <a:avLst/>
          </a:prstGeom>
          <a:ln/>
        </p:spPr>
        <p:txBody>
          <a:bodyPr/>
          <a:lstStyle>
            <a:lvl1pPr>
              <a:defRPr/>
            </a:lvl1pPr>
          </a:lstStyle>
          <a:p>
            <a:fld id="{CF95FD04-5853-42F5-88D1-84AB166D2C77}" type="slidenum">
              <a:rPr lang="de-DE" smtClean="0"/>
              <a:t>‹Nr.›</a:t>
            </a:fld>
            <a:endParaRPr lang="de-DE"/>
          </a:p>
        </p:txBody>
      </p:sp>
    </p:spTree>
    <p:extLst>
      <p:ext uri="{BB962C8B-B14F-4D97-AF65-F5344CB8AC3E}">
        <p14:creationId xmlns:p14="http://schemas.microsoft.com/office/powerpoint/2010/main" val="33380953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sz="3600"/>
            </a:lvl1pPr>
          </a:lstStyle>
          <a:p>
            <a:r>
              <a:rPr lang="de-DE" dirty="0"/>
              <a:t>Titelmasterformat durch Klicken bearbeiten</a:t>
            </a:r>
          </a:p>
        </p:txBody>
      </p:sp>
      <p:sp>
        <p:nvSpPr>
          <p:cNvPr id="3" name="Inhaltsplatzhalter 2"/>
          <p:cNvSpPr>
            <a:spLocks noGrp="1"/>
          </p:cNvSpPr>
          <p:nvPr>
            <p:ph idx="1"/>
          </p:nvPr>
        </p:nvSpPr>
        <p:spPr/>
        <p:txBody>
          <a:bodyPr/>
          <a:lstStyle/>
          <a:p>
            <a:pPr lvl="0"/>
            <a:r>
              <a:rPr lang="de-DE" dirty="0"/>
              <a:t>Textmasterformate durch Klicken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4" name="Datumsplatzhalter 3"/>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defRPr>
            </a:lvl1pPr>
          </a:lstStyle>
          <a:p>
            <a:pPr>
              <a:defRPr/>
            </a:pPr>
            <a:fld id="{7DCCDA40-014D-4A4D-8912-330AA4683819}" type="datetime1">
              <a:rPr lang="de-DE">
                <a:solidFill>
                  <a:srgbClr val="8CA5D2"/>
                </a:solidFill>
              </a:rPr>
              <a:pPr>
                <a:defRPr/>
              </a:pPr>
              <a:t>18.08.2020</a:t>
            </a:fld>
            <a:endParaRPr lang="de-DE">
              <a:solidFill>
                <a:srgbClr val="8CA5D2"/>
              </a:solidFill>
            </a:endParaRPr>
          </a:p>
        </p:txBody>
      </p:sp>
      <p:sp>
        <p:nvSpPr>
          <p:cNvPr id="5" name="Fußzeilenplatzhalter 4"/>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defRPr>
            </a:lvl1pPr>
          </a:lstStyle>
          <a:p>
            <a:pPr>
              <a:defRPr/>
            </a:pPr>
            <a:endParaRPr lang="de-DE">
              <a:solidFill>
                <a:srgbClr val="8CA5D2"/>
              </a:solidFill>
            </a:endParaRPr>
          </a:p>
        </p:txBody>
      </p:sp>
      <p:sp>
        <p:nvSpPr>
          <p:cNvPr id="6" name="Foliennummernplatzhalter 5"/>
          <p:cNvSpPr>
            <a:spLocks noGrp="1"/>
          </p:cNvSpPr>
          <p:nvPr>
            <p:ph type="sldNum" sz="quarter" idx="12"/>
          </p:nvPr>
        </p:nvSpPr>
        <p:spPr>
          <a:xfrm>
            <a:off x="6553200" y="6356350"/>
            <a:ext cx="2133600" cy="365125"/>
          </a:xfrm>
          <a:prstGeom prst="rect">
            <a:avLst/>
          </a:prstGeom>
        </p:spPr>
        <p:txBody>
          <a:bodyPr/>
          <a:lstStyle>
            <a:lvl1pPr fontAlgn="auto">
              <a:spcBef>
                <a:spcPts val="0"/>
              </a:spcBef>
              <a:spcAft>
                <a:spcPts val="0"/>
              </a:spcAft>
              <a:defRPr>
                <a:latin typeface="+mn-lt"/>
              </a:defRPr>
            </a:lvl1pPr>
          </a:lstStyle>
          <a:p>
            <a:pPr>
              <a:defRPr/>
            </a:pPr>
            <a:fld id="{3BFF8DAF-A8E4-493C-B8B8-EEC2C43F2EC4}" type="slidenum">
              <a:rPr lang="de-DE">
                <a:solidFill>
                  <a:srgbClr val="8CA5D2"/>
                </a:solidFill>
              </a:rPr>
              <a:pPr>
                <a:defRPr/>
              </a:pPr>
              <a:t>‹Nr.›</a:t>
            </a:fld>
            <a:endParaRPr lang="de-DE">
              <a:solidFill>
                <a:srgbClr val="8CA5D2"/>
              </a:solidFill>
            </a:endParaRPr>
          </a:p>
        </p:txBody>
      </p:sp>
    </p:spTree>
    <p:extLst>
      <p:ext uri="{BB962C8B-B14F-4D97-AF65-F5344CB8AC3E}">
        <p14:creationId xmlns:p14="http://schemas.microsoft.com/office/powerpoint/2010/main" val="27232417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3200" b="1" cap="all"/>
            </a:lvl1pPr>
          </a:lstStyle>
          <a:p>
            <a:r>
              <a:rPr lang="de-DE" dirty="0"/>
              <a:t>Titelmasterformat durch Klicken bearbeiten</a:t>
            </a:r>
          </a:p>
        </p:txBody>
      </p:sp>
      <p:sp>
        <p:nvSpPr>
          <p:cNvPr id="3" name="Textplatzhalt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e-DE"/>
              <a:t>Textmasterformate durch Klicken bearbeiten</a:t>
            </a:r>
          </a:p>
        </p:txBody>
      </p:sp>
      <p:sp>
        <p:nvSpPr>
          <p:cNvPr id="4" name="Datumsplatzhalter 3"/>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defRPr>
            </a:lvl1pPr>
          </a:lstStyle>
          <a:p>
            <a:pPr>
              <a:defRPr/>
            </a:pPr>
            <a:fld id="{DC614B3D-CA4C-4B7C-8BBB-91C8E4B4FB22}" type="datetime1">
              <a:rPr lang="de-DE">
                <a:solidFill>
                  <a:srgbClr val="8CA5D2"/>
                </a:solidFill>
              </a:rPr>
              <a:pPr>
                <a:defRPr/>
              </a:pPr>
              <a:t>18.08.2020</a:t>
            </a:fld>
            <a:endParaRPr lang="de-DE">
              <a:solidFill>
                <a:srgbClr val="8CA5D2"/>
              </a:solidFill>
            </a:endParaRPr>
          </a:p>
        </p:txBody>
      </p:sp>
      <p:sp>
        <p:nvSpPr>
          <p:cNvPr id="5" name="Fußzeilenplatzhalter 4"/>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defRPr>
            </a:lvl1pPr>
          </a:lstStyle>
          <a:p>
            <a:pPr>
              <a:defRPr/>
            </a:pPr>
            <a:endParaRPr lang="de-DE">
              <a:solidFill>
                <a:srgbClr val="8CA5D2"/>
              </a:solidFill>
            </a:endParaRPr>
          </a:p>
        </p:txBody>
      </p:sp>
      <p:sp>
        <p:nvSpPr>
          <p:cNvPr id="6" name="Foliennummernplatzhalter 5"/>
          <p:cNvSpPr>
            <a:spLocks noGrp="1"/>
          </p:cNvSpPr>
          <p:nvPr>
            <p:ph type="sldNum" sz="quarter" idx="12"/>
          </p:nvPr>
        </p:nvSpPr>
        <p:spPr>
          <a:xfrm>
            <a:off x="6553200" y="6356350"/>
            <a:ext cx="2133600" cy="365125"/>
          </a:xfrm>
          <a:prstGeom prst="rect">
            <a:avLst/>
          </a:prstGeom>
        </p:spPr>
        <p:txBody>
          <a:bodyPr/>
          <a:lstStyle>
            <a:lvl1pPr fontAlgn="auto">
              <a:spcBef>
                <a:spcPts val="0"/>
              </a:spcBef>
              <a:spcAft>
                <a:spcPts val="0"/>
              </a:spcAft>
              <a:defRPr>
                <a:latin typeface="+mn-lt"/>
              </a:defRPr>
            </a:lvl1pPr>
          </a:lstStyle>
          <a:p>
            <a:pPr>
              <a:defRPr/>
            </a:pPr>
            <a:fld id="{FF3C8227-6622-444F-BE6D-18D5E7E2FAB9}" type="slidenum">
              <a:rPr lang="de-DE">
                <a:solidFill>
                  <a:srgbClr val="8CA5D2"/>
                </a:solidFill>
              </a:rPr>
              <a:pPr>
                <a:defRPr/>
              </a:pPr>
              <a:t>‹Nr.›</a:t>
            </a:fld>
            <a:endParaRPr lang="de-DE">
              <a:solidFill>
                <a:srgbClr val="8CA5D2"/>
              </a:solidFill>
            </a:endParaRPr>
          </a:p>
        </p:txBody>
      </p:sp>
    </p:spTree>
    <p:extLst>
      <p:ext uri="{BB962C8B-B14F-4D97-AF65-F5344CB8AC3E}">
        <p14:creationId xmlns:p14="http://schemas.microsoft.com/office/powerpoint/2010/main" val="32007186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Zwei Inhalte">
    <p:spTree>
      <p:nvGrpSpPr>
        <p:cNvPr id="1" name=""/>
        <p:cNvGrpSpPr/>
        <p:nvPr/>
      </p:nvGrpSpPr>
      <p:grpSpPr>
        <a:xfrm>
          <a:off x="0" y="0"/>
          <a:ext cx="0" cy="0"/>
          <a:chOff x="0" y="0"/>
          <a:chExt cx="0" cy="0"/>
        </a:xfrm>
      </p:grpSpPr>
      <p:sp>
        <p:nvSpPr>
          <p:cNvPr id="3" name="Inhaltsplatzhalter 2"/>
          <p:cNvSpPr>
            <a:spLocks noGrp="1"/>
          </p:cNvSpPr>
          <p:nvPr>
            <p:ph sz="half" idx="1"/>
          </p:nvPr>
        </p:nvSpPr>
        <p:spPr>
          <a:xfrm>
            <a:off x="457200" y="1600200"/>
            <a:ext cx="4038600" cy="4525963"/>
          </a:xfrm>
        </p:spPr>
        <p:txBody>
          <a:bodyPr/>
          <a:lstStyle>
            <a:lvl1pPr>
              <a:defRPr sz="2800">
                <a:solidFill>
                  <a:schemeClr val="accent1">
                    <a:lumMod val="75000"/>
                  </a:schemeClr>
                </a:solidFill>
              </a:defRPr>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dirty="0"/>
              <a:t>Textmasterformate durch Klicken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4" name="Inhaltsplatzhalt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dirty="0"/>
              <a:t>Textmasterformate durch Klicken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5" name="Datumsplatzhalter 4"/>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defRPr>
            </a:lvl1pPr>
          </a:lstStyle>
          <a:p>
            <a:pPr>
              <a:defRPr/>
            </a:pPr>
            <a:fld id="{4E0AF266-5197-46B9-A877-503AF732E683}" type="datetime1">
              <a:rPr lang="de-DE">
                <a:solidFill>
                  <a:srgbClr val="8CA5D2"/>
                </a:solidFill>
              </a:rPr>
              <a:pPr>
                <a:defRPr/>
              </a:pPr>
              <a:t>18.08.2020</a:t>
            </a:fld>
            <a:endParaRPr lang="de-DE">
              <a:solidFill>
                <a:srgbClr val="8CA5D2"/>
              </a:solidFill>
            </a:endParaRPr>
          </a:p>
        </p:txBody>
      </p:sp>
      <p:sp>
        <p:nvSpPr>
          <p:cNvPr id="6" name="Fußzeilenplatzhalter 5"/>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defRPr>
            </a:lvl1pPr>
          </a:lstStyle>
          <a:p>
            <a:pPr>
              <a:defRPr/>
            </a:pPr>
            <a:endParaRPr lang="de-DE">
              <a:solidFill>
                <a:srgbClr val="8CA5D2"/>
              </a:solidFill>
            </a:endParaRPr>
          </a:p>
        </p:txBody>
      </p:sp>
      <p:sp>
        <p:nvSpPr>
          <p:cNvPr id="7" name="Foliennummernplatzhalter 6"/>
          <p:cNvSpPr>
            <a:spLocks noGrp="1"/>
          </p:cNvSpPr>
          <p:nvPr>
            <p:ph type="sldNum" sz="quarter" idx="12"/>
          </p:nvPr>
        </p:nvSpPr>
        <p:spPr>
          <a:xfrm>
            <a:off x="6553200" y="6356350"/>
            <a:ext cx="2133600" cy="365125"/>
          </a:xfrm>
          <a:prstGeom prst="rect">
            <a:avLst/>
          </a:prstGeom>
        </p:spPr>
        <p:txBody>
          <a:bodyPr/>
          <a:lstStyle>
            <a:lvl1pPr fontAlgn="auto">
              <a:spcBef>
                <a:spcPts val="0"/>
              </a:spcBef>
              <a:spcAft>
                <a:spcPts val="0"/>
              </a:spcAft>
              <a:defRPr>
                <a:latin typeface="+mn-lt"/>
              </a:defRPr>
            </a:lvl1pPr>
          </a:lstStyle>
          <a:p>
            <a:pPr>
              <a:defRPr/>
            </a:pPr>
            <a:fld id="{B0AC01D6-F2A6-4F26-AA76-EA02313018E2}" type="slidenum">
              <a:rPr lang="de-DE">
                <a:solidFill>
                  <a:srgbClr val="8CA5D2"/>
                </a:solidFill>
              </a:rPr>
              <a:pPr>
                <a:defRPr/>
              </a:pPr>
              <a:t>‹Nr.›</a:t>
            </a:fld>
            <a:endParaRPr lang="de-DE">
              <a:solidFill>
                <a:srgbClr val="8CA5D2"/>
              </a:solidFill>
            </a:endParaRPr>
          </a:p>
        </p:txBody>
      </p:sp>
    </p:spTree>
    <p:extLst>
      <p:ext uri="{BB962C8B-B14F-4D97-AF65-F5344CB8AC3E}">
        <p14:creationId xmlns:p14="http://schemas.microsoft.com/office/powerpoint/2010/main" val="53828513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Vergleich">
    <p:spTree>
      <p:nvGrpSpPr>
        <p:cNvPr id="1" name=""/>
        <p:cNvGrpSpPr/>
        <p:nvPr/>
      </p:nvGrpSpPr>
      <p:grpSpPr>
        <a:xfrm>
          <a:off x="0" y="0"/>
          <a:ext cx="0" cy="0"/>
          <a:chOff x="0" y="0"/>
          <a:chExt cx="0" cy="0"/>
        </a:xfrm>
      </p:grpSpPr>
      <p:sp>
        <p:nvSpPr>
          <p:cNvPr id="3" name="Textplatzhalt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dirty="0"/>
              <a:t>Textmasterformate durch Klicken bearbeiten</a:t>
            </a:r>
          </a:p>
        </p:txBody>
      </p:sp>
      <p:sp>
        <p:nvSpPr>
          <p:cNvPr id="4" name="Inhaltsplatzhalt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5" name="Textplatzhalt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Textmasterformate durch Klicken bearbeiten</a:t>
            </a:r>
          </a:p>
        </p:txBody>
      </p:sp>
      <p:sp>
        <p:nvSpPr>
          <p:cNvPr id="6" name="Inhaltsplatzhalt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7" name="Datumsplatzhalter 6"/>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defRPr>
            </a:lvl1pPr>
          </a:lstStyle>
          <a:p>
            <a:pPr>
              <a:defRPr/>
            </a:pPr>
            <a:fld id="{AAF7D3C2-A12C-4985-8C20-4F2D602FEE43}" type="datetime1">
              <a:rPr lang="de-DE">
                <a:solidFill>
                  <a:srgbClr val="8CA5D2"/>
                </a:solidFill>
              </a:rPr>
              <a:pPr>
                <a:defRPr/>
              </a:pPr>
              <a:t>18.08.2020</a:t>
            </a:fld>
            <a:endParaRPr lang="de-DE">
              <a:solidFill>
                <a:srgbClr val="8CA5D2"/>
              </a:solidFill>
            </a:endParaRPr>
          </a:p>
        </p:txBody>
      </p:sp>
      <p:sp>
        <p:nvSpPr>
          <p:cNvPr id="8" name="Fußzeilenplatzhalter 7"/>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defRPr>
            </a:lvl1pPr>
          </a:lstStyle>
          <a:p>
            <a:pPr>
              <a:defRPr/>
            </a:pPr>
            <a:endParaRPr lang="de-DE">
              <a:solidFill>
                <a:srgbClr val="8CA5D2"/>
              </a:solidFill>
            </a:endParaRPr>
          </a:p>
        </p:txBody>
      </p:sp>
      <p:sp>
        <p:nvSpPr>
          <p:cNvPr id="9" name="Foliennummernplatzhalter 8"/>
          <p:cNvSpPr>
            <a:spLocks noGrp="1"/>
          </p:cNvSpPr>
          <p:nvPr>
            <p:ph type="sldNum" sz="quarter" idx="12"/>
          </p:nvPr>
        </p:nvSpPr>
        <p:spPr>
          <a:xfrm>
            <a:off x="6553200" y="6356350"/>
            <a:ext cx="2133600" cy="365125"/>
          </a:xfrm>
          <a:prstGeom prst="rect">
            <a:avLst/>
          </a:prstGeom>
        </p:spPr>
        <p:txBody>
          <a:bodyPr/>
          <a:lstStyle>
            <a:lvl1pPr fontAlgn="auto">
              <a:spcBef>
                <a:spcPts val="0"/>
              </a:spcBef>
              <a:spcAft>
                <a:spcPts val="0"/>
              </a:spcAft>
              <a:defRPr>
                <a:latin typeface="+mn-lt"/>
              </a:defRPr>
            </a:lvl1pPr>
          </a:lstStyle>
          <a:p>
            <a:pPr>
              <a:defRPr/>
            </a:pPr>
            <a:fld id="{001E2C27-FF7C-49F0-9CB7-58D8B39A1B57}" type="slidenum">
              <a:rPr lang="de-DE">
                <a:solidFill>
                  <a:srgbClr val="8CA5D2"/>
                </a:solidFill>
              </a:rPr>
              <a:pPr>
                <a:defRPr/>
              </a:pPr>
              <a:t>‹Nr.›</a:t>
            </a:fld>
            <a:endParaRPr lang="de-DE">
              <a:solidFill>
                <a:srgbClr val="8CA5D2"/>
              </a:solidFill>
            </a:endParaRPr>
          </a:p>
        </p:txBody>
      </p:sp>
    </p:spTree>
    <p:extLst>
      <p:ext uri="{BB962C8B-B14F-4D97-AF65-F5344CB8AC3E}">
        <p14:creationId xmlns:p14="http://schemas.microsoft.com/office/powerpoint/2010/main" val="345694776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sz="4000"/>
            </a:lvl1pPr>
          </a:lstStyle>
          <a:p>
            <a:r>
              <a:rPr lang="de-DE" dirty="0"/>
              <a:t>Titelmasterformat durch Klicken bearbeiten</a:t>
            </a:r>
          </a:p>
        </p:txBody>
      </p:sp>
      <p:sp>
        <p:nvSpPr>
          <p:cNvPr id="3" name="Datumsplatzhalter 2"/>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defRPr>
            </a:lvl1pPr>
          </a:lstStyle>
          <a:p>
            <a:pPr>
              <a:defRPr/>
            </a:pPr>
            <a:fld id="{90B7A590-BCA0-4A01-A3EC-B53C13CF8269}" type="datetime1">
              <a:rPr lang="de-DE">
                <a:solidFill>
                  <a:srgbClr val="8CA5D2"/>
                </a:solidFill>
              </a:rPr>
              <a:pPr>
                <a:defRPr/>
              </a:pPr>
              <a:t>18.08.2020</a:t>
            </a:fld>
            <a:endParaRPr lang="de-DE">
              <a:solidFill>
                <a:srgbClr val="8CA5D2"/>
              </a:solidFill>
            </a:endParaRPr>
          </a:p>
        </p:txBody>
      </p:sp>
      <p:sp>
        <p:nvSpPr>
          <p:cNvPr id="4" name="Fußzeilenplatzhalter 3"/>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defRPr>
            </a:lvl1pPr>
          </a:lstStyle>
          <a:p>
            <a:pPr>
              <a:defRPr/>
            </a:pPr>
            <a:endParaRPr lang="de-DE">
              <a:solidFill>
                <a:srgbClr val="8CA5D2"/>
              </a:solidFill>
            </a:endParaRPr>
          </a:p>
        </p:txBody>
      </p:sp>
      <p:sp>
        <p:nvSpPr>
          <p:cNvPr id="5" name="Foliennummernplatzhalter 4"/>
          <p:cNvSpPr>
            <a:spLocks noGrp="1"/>
          </p:cNvSpPr>
          <p:nvPr>
            <p:ph type="sldNum" sz="quarter" idx="12"/>
          </p:nvPr>
        </p:nvSpPr>
        <p:spPr>
          <a:xfrm>
            <a:off x="6553200" y="6356350"/>
            <a:ext cx="2133600" cy="365125"/>
          </a:xfrm>
          <a:prstGeom prst="rect">
            <a:avLst/>
          </a:prstGeom>
        </p:spPr>
        <p:txBody>
          <a:bodyPr/>
          <a:lstStyle>
            <a:lvl1pPr fontAlgn="auto">
              <a:spcBef>
                <a:spcPts val="0"/>
              </a:spcBef>
              <a:spcAft>
                <a:spcPts val="0"/>
              </a:spcAft>
              <a:defRPr>
                <a:latin typeface="+mn-lt"/>
              </a:defRPr>
            </a:lvl1pPr>
          </a:lstStyle>
          <a:p>
            <a:pPr>
              <a:defRPr/>
            </a:pPr>
            <a:fld id="{74D3B861-2CC2-414F-AD8B-73DCC64ACDDC}" type="slidenum">
              <a:rPr lang="de-DE">
                <a:solidFill>
                  <a:srgbClr val="8CA5D2"/>
                </a:solidFill>
              </a:rPr>
              <a:pPr>
                <a:defRPr/>
              </a:pPr>
              <a:t>‹Nr.›</a:t>
            </a:fld>
            <a:endParaRPr lang="de-DE">
              <a:solidFill>
                <a:srgbClr val="8CA5D2"/>
              </a:solidFill>
            </a:endParaRPr>
          </a:p>
        </p:txBody>
      </p:sp>
    </p:spTree>
    <p:extLst>
      <p:ext uri="{BB962C8B-B14F-4D97-AF65-F5344CB8AC3E}">
        <p14:creationId xmlns:p14="http://schemas.microsoft.com/office/powerpoint/2010/main" val="304505828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defRPr>
            </a:lvl1pPr>
          </a:lstStyle>
          <a:p>
            <a:pPr>
              <a:defRPr/>
            </a:pPr>
            <a:fld id="{795BA6BD-3289-448B-8F0E-3D8404741939}" type="datetime1">
              <a:rPr lang="de-DE">
                <a:solidFill>
                  <a:srgbClr val="8CA5D2"/>
                </a:solidFill>
              </a:rPr>
              <a:pPr>
                <a:defRPr/>
              </a:pPr>
              <a:t>18.08.2020</a:t>
            </a:fld>
            <a:endParaRPr lang="de-DE">
              <a:solidFill>
                <a:srgbClr val="8CA5D2"/>
              </a:solidFill>
            </a:endParaRPr>
          </a:p>
        </p:txBody>
      </p:sp>
      <p:sp>
        <p:nvSpPr>
          <p:cNvPr id="3" name="Fußzeilenplatzhalter 2"/>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defRPr>
            </a:lvl1pPr>
          </a:lstStyle>
          <a:p>
            <a:pPr>
              <a:defRPr/>
            </a:pPr>
            <a:endParaRPr lang="de-DE">
              <a:solidFill>
                <a:srgbClr val="8CA5D2"/>
              </a:solidFill>
            </a:endParaRPr>
          </a:p>
        </p:txBody>
      </p:sp>
      <p:sp>
        <p:nvSpPr>
          <p:cNvPr id="4" name="Foliennummernplatzhalter 3"/>
          <p:cNvSpPr>
            <a:spLocks noGrp="1"/>
          </p:cNvSpPr>
          <p:nvPr>
            <p:ph type="sldNum" sz="quarter" idx="12"/>
          </p:nvPr>
        </p:nvSpPr>
        <p:spPr>
          <a:xfrm>
            <a:off x="6553200" y="6356350"/>
            <a:ext cx="2133600" cy="365125"/>
          </a:xfrm>
          <a:prstGeom prst="rect">
            <a:avLst/>
          </a:prstGeom>
        </p:spPr>
        <p:txBody>
          <a:bodyPr/>
          <a:lstStyle>
            <a:lvl1pPr fontAlgn="auto">
              <a:spcBef>
                <a:spcPts val="0"/>
              </a:spcBef>
              <a:spcAft>
                <a:spcPts val="0"/>
              </a:spcAft>
              <a:defRPr>
                <a:latin typeface="+mn-lt"/>
              </a:defRPr>
            </a:lvl1pPr>
          </a:lstStyle>
          <a:p>
            <a:pPr>
              <a:defRPr/>
            </a:pPr>
            <a:fld id="{A024F4E4-9DBA-4272-AF59-D7FED3410A1F}" type="slidenum">
              <a:rPr lang="de-DE">
                <a:solidFill>
                  <a:srgbClr val="8CA5D2"/>
                </a:solidFill>
              </a:rPr>
              <a:pPr>
                <a:defRPr/>
              </a:pPr>
              <a:t>‹Nr.›</a:t>
            </a:fld>
            <a:endParaRPr lang="de-DE">
              <a:solidFill>
                <a:srgbClr val="8CA5D2"/>
              </a:solidFill>
            </a:endParaRPr>
          </a:p>
        </p:txBody>
      </p:sp>
    </p:spTree>
    <p:extLst>
      <p:ext uri="{BB962C8B-B14F-4D97-AF65-F5344CB8AC3E}">
        <p14:creationId xmlns:p14="http://schemas.microsoft.com/office/powerpoint/2010/main" val="145002319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de-DE"/>
              <a:t>Titelmasterformat durch Klicken bearbeiten</a:t>
            </a:r>
          </a:p>
        </p:txBody>
      </p:sp>
      <p:sp>
        <p:nvSpPr>
          <p:cNvPr id="3" name="Inhaltsplatzhalt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4" name="Textplatzhalt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Textmasterformate durch Klicken bearbeiten</a:t>
            </a:r>
          </a:p>
        </p:txBody>
      </p:sp>
      <p:sp>
        <p:nvSpPr>
          <p:cNvPr id="5" name="Datumsplatzhalter 4"/>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defRPr>
            </a:lvl1pPr>
          </a:lstStyle>
          <a:p>
            <a:pPr>
              <a:defRPr/>
            </a:pPr>
            <a:fld id="{9CE50BBB-ED0C-446B-BCF7-AD878DC1CA5D}" type="datetime1">
              <a:rPr lang="de-DE">
                <a:solidFill>
                  <a:srgbClr val="8CA5D2"/>
                </a:solidFill>
              </a:rPr>
              <a:pPr>
                <a:defRPr/>
              </a:pPr>
              <a:t>18.08.2020</a:t>
            </a:fld>
            <a:endParaRPr lang="de-DE">
              <a:solidFill>
                <a:srgbClr val="8CA5D2"/>
              </a:solidFill>
            </a:endParaRPr>
          </a:p>
        </p:txBody>
      </p:sp>
      <p:sp>
        <p:nvSpPr>
          <p:cNvPr id="6" name="Fußzeilenplatzhalter 5"/>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defRPr>
            </a:lvl1pPr>
          </a:lstStyle>
          <a:p>
            <a:pPr>
              <a:defRPr/>
            </a:pPr>
            <a:endParaRPr lang="de-DE">
              <a:solidFill>
                <a:srgbClr val="8CA5D2"/>
              </a:solidFill>
            </a:endParaRPr>
          </a:p>
        </p:txBody>
      </p:sp>
      <p:sp>
        <p:nvSpPr>
          <p:cNvPr id="7" name="Foliennummernplatzhalter 6"/>
          <p:cNvSpPr>
            <a:spLocks noGrp="1"/>
          </p:cNvSpPr>
          <p:nvPr>
            <p:ph type="sldNum" sz="quarter" idx="12"/>
          </p:nvPr>
        </p:nvSpPr>
        <p:spPr>
          <a:xfrm>
            <a:off x="6553200" y="6356350"/>
            <a:ext cx="2133600" cy="365125"/>
          </a:xfrm>
          <a:prstGeom prst="rect">
            <a:avLst/>
          </a:prstGeom>
        </p:spPr>
        <p:txBody>
          <a:bodyPr/>
          <a:lstStyle>
            <a:lvl1pPr fontAlgn="auto">
              <a:spcBef>
                <a:spcPts val="0"/>
              </a:spcBef>
              <a:spcAft>
                <a:spcPts val="0"/>
              </a:spcAft>
              <a:defRPr>
                <a:latin typeface="+mn-lt"/>
              </a:defRPr>
            </a:lvl1pPr>
          </a:lstStyle>
          <a:p>
            <a:pPr>
              <a:defRPr/>
            </a:pPr>
            <a:fld id="{3F0DF686-2563-4D45-BB6E-9D3C669F4544}" type="slidenum">
              <a:rPr lang="de-DE">
                <a:solidFill>
                  <a:srgbClr val="8CA5D2"/>
                </a:solidFill>
              </a:rPr>
              <a:pPr>
                <a:defRPr/>
              </a:pPr>
              <a:t>‹Nr.›</a:t>
            </a:fld>
            <a:endParaRPr lang="de-DE">
              <a:solidFill>
                <a:srgbClr val="8CA5D2"/>
              </a:solidFill>
            </a:endParaRPr>
          </a:p>
        </p:txBody>
      </p:sp>
    </p:spTree>
    <p:extLst>
      <p:ext uri="{BB962C8B-B14F-4D97-AF65-F5344CB8AC3E}">
        <p14:creationId xmlns:p14="http://schemas.microsoft.com/office/powerpoint/2010/main" val="37045501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de-DE"/>
              <a:t>Titelmasterformat durch Klicken bearbeiten</a:t>
            </a:r>
          </a:p>
        </p:txBody>
      </p:sp>
      <p:sp>
        <p:nvSpPr>
          <p:cNvPr id="3" name="Bildplatzhalt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de-DE" noProof="0"/>
          </a:p>
        </p:txBody>
      </p:sp>
      <p:sp>
        <p:nvSpPr>
          <p:cNvPr id="4" name="Textplatzhalt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Textmasterformate durch Klicken bearbeiten</a:t>
            </a:r>
          </a:p>
        </p:txBody>
      </p:sp>
      <p:sp>
        <p:nvSpPr>
          <p:cNvPr id="5" name="Datumsplatzhalter 4"/>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defRPr>
            </a:lvl1pPr>
          </a:lstStyle>
          <a:p>
            <a:pPr>
              <a:defRPr/>
            </a:pPr>
            <a:fld id="{6964E9AD-F5E0-4915-97E1-1F577BFCD23D}" type="datetime1">
              <a:rPr lang="de-DE">
                <a:solidFill>
                  <a:srgbClr val="8CA5D2"/>
                </a:solidFill>
              </a:rPr>
              <a:pPr>
                <a:defRPr/>
              </a:pPr>
              <a:t>18.08.2020</a:t>
            </a:fld>
            <a:endParaRPr lang="de-DE">
              <a:solidFill>
                <a:srgbClr val="8CA5D2"/>
              </a:solidFill>
            </a:endParaRPr>
          </a:p>
        </p:txBody>
      </p:sp>
      <p:sp>
        <p:nvSpPr>
          <p:cNvPr id="6" name="Fußzeilenplatzhalter 5"/>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defRPr>
            </a:lvl1pPr>
          </a:lstStyle>
          <a:p>
            <a:pPr>
              <a:defRPr/>
            </a:pPr>
            <a:endParaRPr lang="de-DE">
              <a:solidFill>
                <a:srgbClr val="8CA5D2"/>
              </a:solidFill>
            </a:endParaRPr>
          </a:p>
        </p:txBody>
      </p:sp>
      <p:sp>
        <p:nvSpPr>
          <p:cNvPr id="7" name="Foliennummernplatzhalter 6"/>
          <p:cNvSpPr>
            <a:spLocks noGrp="1"/>
          </p:cNvSpPr>
          <p:nvPr>
            <p:ph type="sldNum" sz="quarter" idx="12"/>
          </p:nvPr>
        </p:nvSpPr>
        <p:spPr>
          <a:xfrm>
            <a:off x="6553200" y="6356350"/>
            <a:ext cx="2133600" cy="365125"/>
          </a:xfrm>
          <a:prstGeom prst="rect">
            <a:avLst/>
          </a:prstGeom>
        </p:spPr>
        <p:txBody>
          <a:bodyPr/>
          <a:lstStyle>
            <a:lvl1pPr fontAlgn="auto">
              <a:spcBef>
                <a:spcPts val="0"/>
              </a:spcBef>
              <a:spcAft>
                <a:spcPts val="0"/>
              </a:spcAft>
              <a:defRPr>
                <a:latin typeface="+mn-lt"/>
              </a:defRPr>
            </a:lvl1pPr>
          </a:lstStyle>
          <a:p>
            <a:pPr>
              <a:defRPr/>
            </a:pPr>
            <a:fld id="{E97A7C62-E463-4038-A906-1BE0E1395C49}" type="slidenum">
              <a:rPr lang="de-DE">
                <a:solidFill>
                  <a:srgbClr val="8CA5D2"/>
                </a:solidFill>
              </a:rPr>
              <a:pPr>
                <a:defRPr/>
              </a:pPr>
              <a:t>‹Nr.›</a:t>
            </a:fld>
            <a:endParaRPr lang="de-DE">
              <a:solidFill>
                <a:srgbClr val="8CA5D2"/>
              </a:solidFill>
            </a:endParaRPr>
          </a:p>
        </p:txBody>
      </p:sp>
    </p:spTree>
    <p:extLst>
      <p:ext uri="{BB962C8B-B14F-4D97-AF65-F5344CB8AC3E}">
        <p14:creationId xmlns:p14="http://schemas.microsoft.com/office/powerpoint/2010/main" val="41205084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3.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2.jpeg"/><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image" Target="../media/image4.jpe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elplatzhalter 1"/>
          <p:cNvSpPr>
            <a:spLocks noGrp="1"/>
          </p:cNvSpPr>
          <p:nvPr>
            <p:ph type="title"/>
          </p:nvPr>
        </p:nvSpPr>
        <p:spPr bwMode="auto">
          <a:xfrm>
            <a:off x="468313" y="765175"/>
            <a:ext cx="8229600" cy="935038"/>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de-DE" dirty="0"/>
              <a:t>Titelmasterformat durch Klicken</a:t>
            </a:r>
          </a:p>
        </p:txBody>
      </p:sp>
      <p:sp>
        <p:nvSpPr>
          <p:cNvPr id="1027" name="Textplatzhalter 2"/>
          <p:cNvSpPr>
            <a:spLocks noGrp="1"/>
          </p:cNvSpPr>
          <p:nvPr>
            <p:ph type="body" idx="1"/>
          </p:nvPr>
        </p:nvSpPr>
        <p:spPr bwMode="auto">
          <a:xfrm>
            <a:off x="457200" y="1773238"/>
            <a:ext cx="8229600" cy="453231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de-DE" dirty="0"/>
              <a:t>Textmasterformate durch Klicken bearbeiten</a:t>
            </a:r>
          </a:p>
          <a:p>
            <a:pPr lvl="1"/>
            <a:r>
              <a:rPr lang="de-DE" dirty="0"/>
              <a:t>Zweite Ebene</a:t>
            </a:r>
          </a:p>
          <a:p>
            <a:pPr lvl="2"/>
            <a:r>
              <a:rPr lang="de-DE" dirty="0"/>
              <a:t>Dritte Ebene</a:t>
            </a:r>
          </a:p>
          <a:p>
            <a:pPr lvl="3"/>
            <a:r>
              <a:rPr lang="de-DE" dirty="0"/>
              <a:t>Vierte Ebene</a:t>
            </a:r>
          </a:p>
          <a:p>
            <a:pPr lvl="4"/>
            <a:r>
              <a:rPr lang="de-DE" dirty="0"/>
              <a:t>Fünfte Ebene</a:t>
            </a:r>
          </a:p>
        </p:txBody>
      </p:sp>
      <p:pic>
        <p:nvPicPr>
          <p:cNvPr id="2" name="Grafik 1"/>
          <p:cNvPicPr>
            <a:picLocks noChangeAspect="1"/>
          </p:cNvPicPr>
          <p:nvPr userDrawn="1"/>
        </p:nvPicPr>
        <p:blipFill>
          <a:blip r:embed="rId16"/>
          <a:stretch>
            <a:fillRect/>
          </a:stretch>
        </p:blipFill>
        <p:spPr>
          <a:xfrm>
            <a:off x="5508104" y="205493"/>
            <a:ext cx="3158889" cy="321006"/>
          </a:xfrm>
          <a:prstGeom prst="rect">
            <a:avLst/>
          </a:prstGeom>
        </p:spPr>
      </p:pic>
      <p:pic>
        <p:nvPicPr>
          <p:cNvPr id="3" name="C6AB495A-FB20-4037-B223-076E44B75B6F" descr="C6AB495A-FB20-4037-B223-076E44B75B6F"/>
          <p:cNvPicPr>
            <a:picLocks noChangeAspect="1" noChangeArrowheads="1"/>
          </p:cNvPicPr>
          <p:nvPr userDrawn="1"/>
        </p:nvPicPr>
        <p:blipFill>
          <a:blip r:embed="rId17" cstate="print">
            <a:extLst>
              <a:ext uri="{28A0092B-C50C-407E-A947-70E740481C1C}">
                <a14:useLocalDpi xmlns:a14="http://schemas.microsoft.com/office/drawing/2010/main" val="0"/>
              </a:ext>
            </a:extLst>
          </a:blip>
          <a:srcRect/>
          <a:stretch>
            <a:fillRect/>
          </a:stretch>
        </p:blipFill>
        <p:spPr bwMode="auto">
          <a:xfrm>
            <a:off x="467544" y="205493"/>
            <a:ext cx="1986395" cy="463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2" descr="R:\40-34\01 Kommunale Koordinierung\09 Öffentlichkeitsarbeit - Kontakte\Logos\KAOA_RZ_RGB72dpi_2013-07-29.jpg"/>
          <p:cNvPicPr>
            <a:picLocks noChangeAspect="1" noChangeArrowheads="1"/>
          </p:cNvPicPr>
          <p:nvPr userDrawn="1"/>
        </p:nvPicPr>
        <p:blipFill>
          <a:blip r:embed="rId18" cstate="print">
            <a:extLst>
              <a:ext uri="{28A0092B-C50C-407E-A947-70E740481C1C}">
                <a14:useLocalDpi xmlns:a14="http://schemas.microsoft.com/office/drawing/2010/main" val="0"/>
              </a:ext>
            </a:extLst>
          </a:blip>
          <a:srcRect/>
          <a:stretch>
            <a:fillRect/>
          </a:stretch>
        </p:blipFill>
        <p:spPr bwMode="auto">
          <a:xfrm>
            <a:off x="827584" y="6394654"/>
            <a:ext cx="1080120" cy="414257"/>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4" descr="R:\40-34\01 Kommunale Koordinierung\09 Öffentlichkeitsarbeit - Kontakte\Logos\eu_esf-nrw_mags_4c-logo.jpg"/>
          <p:cNvPicPr>
            <a:picLocks noChangeAspect="1" noChangeArrowheads="1"/>
          </p:cNvPicPr>
          <p:nvPr userDrawn="1"/>
        </p:nvPicPr>
        <p:blipFill>
          <a:blip r:embed="rId19" cstate="print">
            <a:extLst>
              <a:ext uri="{28A0092B-C50C-407E-A947-70E740481C1C}">
                <a14:useLocalDpi xmlns:a14="http://schemas.microsoft.com/office/drawing/2010/main" val="0"/>
              </a:ext>
            </a:extLst>
          </a:blip>
          <a:srcRect/>
          <a:stretch>
            <a:fillRect/>
          </a:stretch>
        </p:blipFill>
        <p:spPr bwMode="auto">
          <a:xfrm>
            <a:off x="4139952" y="6358325"/>
            <a:ext cx="4104456" cy="48691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399487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87" r:id="rId13"/>
    <p:sldLayoutId id="2147483688" r:id="rId14"/>
  </p:sldLayoutIdLst>
  <p:hf sldNum="0" hdr="0" ftr="0" dt="0"/>
  <p:txStyles>
    <p:titleStyle>
      <a:lvl1pPr algn="ctr" rtl="0" fontAlgn="base">
        <a:spcBef>
          <a:spcPct val="0"/>
        </a:spcBef>
        <a:spcAft>
          <a:spcPct val="0"/>
        </a:spcAft>
        <a:defRPr sz="3600" kern="1200">
          <a:solidFill>
            <a:schemeClr val="accent1">
              <a:lumMod val="75000"/>
            </a:schemeClr>
          </a:solidFill>
          <a:latin typeface="+mj-lt"/>
          <a:ea typeface="+mj-ea"/>
          <a:cs typeface="+mj-cs"/>
        </a:defRPr>
      </a:lvl1pPr>
      <a:lvl2pPr algn="ctr" rtl="0" fontAlgn="base">
        <a:spcBef>
          <a:spcPct val="0"/>
        </a:spcBef>
        <a:spcAft>
          <a:spcPct val="0"/>
        </a:spcAft>
        <a:defRPr sz="3600">
          <a:solidFill>
            <a:schemeClr val="tx1"/>
          </a:solidFill>
          <a:latin typeface="Frutiger LT Std 87 ExtraBlk Cn"/>
        </a:defRPr>
      </a:lvl2pPr>
      <a:lvl3pPr algn="ctr" rtl="0" fontAlgn="base">
        <a:spcBef>
          <a:spcPct val="0"/>
        </a:spcBef>
        <a:spcAft>
          <a:spcPct val="0"/>
        </a:spcAft>
        <a:defRPr sz="3600">
          <a:solidFill>
            <a:schemeClr val="tx1"/>
          </a:solidFill>
          <a:latin typeface="Frutiger LT Std 87 ExtraBlk Cn"/>
        </a:defRPr>
      </a:lvl3pPr>
      <a:lvl4pPr algn="ctr" rtl="0" fontAlgn="base">
        <a:spcBef>
          <a:spcPct val="0"/>
        </a:spcBef>
        <a:spcAft>
          <a:spcPct val="0"/>
        </a:spcAft>
        <a:defRPr sz="3600">
          <a:solidFill>
            <a:schemeClr val="tx1"/>
          </a:solidFill>
          <a:latin typeface="Frutiger LT Std 87 ExtraBlk Cn"/>
        </a:defRPr>
      </a:lvl4pPr>
      <a:lvl5pPr algn="ctr" rtl="0" fontAlgn="base">
        <a:spcBef>
          <a:spcPct val="0"/>
        </a:spcBef>
        <a:spcAft>
          <a:spcPct val="0"/>
        </a:spcAft>
        <a:defRPr sz="3600">
          <a:solidFill>
            <a:schemeClr val="tx1"/>
          </a:solidFill>
          <a:latin typeface="Frutiger LT Std 87 ExtraBlk Cn"/>
        </a:defRPr>
      </a:lvl5pPr>
      <a:lvl6pPr marL="457200" algn="ctr" rtl="0" fontAlgn="base">
        <a:spcBef>
          <a:spcPct val="0"/>
        </a:spcBef>
        <a:spcAft>
          <a:spcPct val="0"/>
        </a:spcAft>
        <a:defRPr sz="3600">
          <a:solidFill>
            <a:schemeClr val="tx1"/>
          </a:solidFill>
          <a:latin typeface="Frutiger LT Std 87 ExtraBlk Cn"/>
        </a:defRPr>
      </a:lvl6pPr>
      <a:lvl7pPr marL="914400" algn="ctr" rtl="0" fontAlgn="base">
        <a:spcBef>
          <a:spcPct val="0"/>
        </a:spcBef>
        <a:spcAft>
          <a:spcPct val="0"/>
        </a:spcAft>
        <a:defRPr sz="3600">
          <a:solidFill>
            <a:schemeClr val="tx1"/>
          </a:solidFill>
          <a:latin typeface="Frutiger LT Std 87 ExtraBlk Cn"/>
        </a:defRPr>
      </a:lvl7pPr>
      <a:lvl8pPr marL="1371600" algn="ctr" rtl="0" fontAlgn="base">
        <a:spcBef>
          <a:spcPct val="0"/>
        </a:spcBef>
        <a:spcAft>
          <a:spcPct val="0"/>
        </a:spcAft>
        <a:defRPr sz="3600">
          <a:solidFill>
            <a:schemeClr val="tx1"/>
          </a:solidFill>
          <a:latin typeface="Frutiger LT Std 87 ExtraBlk Cn"/>
        </a:defRPr>
      </a:lvl8pPr>
      <a:lvl9pPr marL="1828800" algn="ctr" rtl="0" fontAlgn="base">
        <a:spcBef>
          <a:spcPct val="0"/>
        </a:spcBef>
        <a:spcAft>
          <a:spcPct val="0"/>
        </a:spcAft>
        <a:defRPr sz="3600">
          <a:solidFill>
            <a:schemeClr val="tx1"/>
          </a:solidFill>
          <a:latin typeface="Frutiger LT Std 87 ExtraBlk Cn"/>
        </a:defRPr>
      </a:lvl9pPr>
    </p:titleStyle>
    <p:bodyStyle>
      <a:lvl1pPr marL="342900" indent="-342900" algn="l" rtl="0" fontAlgn="base">
        <a:spcBef>
          <a:spcPct val="20000"/>
        </a:spcBef>
        <a:spcAft>
          <a:spcPct val="0"/>
        </a:spcAft>
        <a:buClrTx/>
        <a:buFont typeface="Arial" charset="0"/>
        <a:buChar char="•"/>
        <a:defRPr sz="3200" kern="1200">
          <a:solidFill>
            <a:schemeClr val="accent1">
              <a:lumMod val="75000"/>
            </a:schemeClr>
          </a:solidFill>
          <a:latin typeface="+mn-lt"/>
          <a:ea typeface="+mn-ea"/>
          <a:cs typeface="+mn-cs"/>
        </a:defRPr>
      </a:lvl1pPr>
      <a:lvl2pPr marL="742950" indent="-285750" algn="l" rtl="0" fontAlgn="base">
        <a:spcBef>
          <a:spcPct val="20000"/>
        </a:spcBef>
        <a:spcAft>
          <a:spcPct val="0"/>
        </a:spcAft>
        <a:buClrTx/>
        <a:buFont typeface="Arial" charset="0"/>
        <a:buChar char="–"/>
        <a:defRPr sz="2800" kern="1200">
          <a:solidFill>
            <a:schemeClr val="accent1">
              <a:lumMod val="75000"/>
            </a:schemeClr>
          </a:solidFill>
          <a:latin typeface="+mn-lt"/>
          <a:ea typeface="+mn-ea"/>
          <a:cs typeface="+mn-cs"/>
        </a:defRPr>
      </a:lvl2pPr>
      <a:lvl3pPr marL="1143000" indent="-228600" algn="l" rtl="0" fontAlgn="base">
        <a:spcBef>
          <a:spcPct val="20000"/>
        </a:spcBef>
        <a:spcAft>
          <a:spcPct val="0"/>
        </a:spcAft>
        <a:buClrTx/>
        <a:buFont typeface="Arial" charset="0"/>
        <a:buChar char="•"/>
        <a:defRPr sz="2400" kern="1200">
          <a:solidFill>
            <a:schemeClr val="accent1">
              <a:lumMod val="75000"/>
            </a:schemeClr>
          </a:solidFill>
          <a:latin typeface="+mn-lt"/>
          <a:ea typeface="+mn-ea"/>
          <a:cs typeface="+mn-cs"/>
        </a:defRPr>
      </a:lvl3pPr>
      <a:lvl4pPr marL="1600200" indent="-228600" algn="l" rtl="0" fontAlgn="base">
        <a:spcBef>
          <a:spcPct val="20000"/>
        </a:spcBef>
        <a:spcAft>
          <a:spcPct val="0"/>
        </a:spcAft>
        <a:buClrTx/>
        <a:buFont typeface="Arial" charset="0"/>
        <a:buChar char="–"/>
        <a:defRPr sz="2000" kern="1200">
          <a:solidFill>
            <a:schemeClr val="accent1">
              <a:lumMod val="75000"/>
            </a:schemeClr>
          </a:solidFill>
          <a:latin typeface="+mn-lt"/>
          <a:ea typeface="+mn-ea"/>
          <a:cs typeface="+mn-cs"/>
        </a:defRPr>
      </a:lvl4pPr>
      <a:lvl5pPr marL="2057400" indent="-228600" algn="l" rtl="0" fontAlgn="base">
        <a:spcBef>
          <a:spcPct val="20000"/>
        </a:spcBef>
        <a:spcAft>
          <a:spcPct val="0"/>
        </a:spcAft>
        <a:buClrTx/>
        <a:buFont typeface="Arial" charset="0"/>
        <a:buChar char="»"/>
        <a:defRPr sz="2000" kern="1200">
          <a:solidFill>
            <a:schemeClr val="accent1">
              <a:lumMod val="7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12.png"/><Relationship Id="rId7" Type="http://schemas.openxmlformats.org/officeDocument/2006/relationships/image" Target="../media/image16.png"/><Relationship Id="rId2" Type="http://schemas.openxmlformats.org/officeDocument/2006/relationships/image" Target="../media/image11.JPG"/><Relationship Id="rId1" Type="http://schemas.openxmlformats.org/officeDocument/2006/relationships/slideLayout" Target="../slideLayouts/slideLayout14.xml"/><Relationship Id="rId6" Type="http://schemas.openxmlformats.org/officeDocument/2006/relationships/image" Target="../media/image15.png"/><Relationship Id="rId5" Type="http://schemas.openxmlformats.org/officeDocument/2006/relationships/image" Target="../media/image14.png"/><Relationship Id="rId10" Type="http://schemas.openxmlformats.org/officeDocument/2006/relationships/image" Target="../media/image19.png"/><Relationship Id="rId4" Type="http://schemas.openxmlformats.org/officeDocument/2006/relationships/image" Target="../media/image13.png"/><Relationship Id="rId9" Type="http://schemas.openxmlformats.org/officeDocument/2006/relationships/image" Target="../media/image18.png"/></Relationships>
</file>

<file path=ppt/slides/_rels/slide14.xml.rels><?xml version="1.0" encoding="UTF-8" standalone="yes"?>
<Relationships xmlns="http://schemas.openxmlformats.org/package/2006/relationships"><Relationship Id="rId3" Type="http://schemas.openxmlformats.org/officeDocument/2006/relationships/image" Target="../media/image18.png"/><Relationship Id="rId7" Type="http://schemas.openxmlformats.org/officeDocument/2006/relationships/image" Target="../media/image12.png"/><Relationship Id="rId2" Type="http://schemas.openxmlformats.org/officeDocument/2006/relationships/notesSlide" Target="../notesSlides/notesSlide5.xml"/><Relationship Id="rId1" Type="http://schemas.openxmlformats.org/officeDocument/2006/relationships/slideLayout" Target="../slideLayouts/slideLayout13.xml"/><Relationship Id="rId6" Type="http://schemas.openxmlformats.org/officeDocument/2006/relationships/image" Target="../media/image14.png"/><Relationship Id="rId5" Type="http://schemas.openxmlformats.org/officeDocument/2006/relationships/image" Target="../media/image15.png"/><Relationship Id="rId4" Type="http://schemas.openxmlformats.org/officeDocument/2006/relationships/image" Target="../media/image13.png"/></Relationships>
</file>

<file path=ppt/slides/_rels/slide1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hyperlink" Target="http://www.keinabschlussohneanschluss.nrw.de/" TargetMode="External"/><Relationship Id="rId2" Type="http://schemas.openxmlformats.org/officeDocument/2006/relationships/slideLayout" Target="../slideLayouts/slideLayout13.xml"/><Relationship Id="rId1" Type="http://schemas.openxmlformats.org/officeDocument/2006/relationships/themeOverride" Target="../theme/themeOverride1.xml"/></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microsoft.com/office/2007/relationships/hdphoto" Target="../media/hdphoto1.wdp"/></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R:\40-34\01 Kommunale Koordinierung\00 Dateistruktur NEU\09 Öffentlichkeitsarbeit\Logos\Düsseldorfer Potenzialanalys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80563" y="2276872"/>
            <a:ext cx="5880026" cy="10306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3865923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Zusatzinformation zu COVID 19</a:t>
            </a:r>
            <a:endParaRPr lang="de-DE" dirty="0"/>
          </a:p>
        </p:txBody>
      </p:sp>
      <p:sp>
        <p:nvSpPr>
          <p:cNvPr id="3" name="Untertitel 2"/>
          <p:cNvSpPr txBox="1">
            <a:spLocks/>
          </p:cNvSpPr>
          <p:nvPr/>
        </p:nvSpPr>
        <p:spPr>
          <a:xfrm>
            <a:off x="457200" y="1772816"/>
            <a:ext cx="7643192" cy="4353347"/>
          </a:xfrm>
          <a:prstGeom prst="rect">
            <a:avLst/>
          </a:prstGeom>
        </p:spPr>
        <p:txBody>
          <a:bodyPr>
            <a:normAutofit/>
          </a:bodyPr>
          <a:lstStyle>
            <a:lvl1pPr marL="342900" indent="-342900" algn="l" rtl="0" fontAlgn="base">
              <a:spcBef>
                <a:spcPct val="20000"/>
              </a:spcBef>
              <a:spcAft>
                <a:spcPct val="0"/>
              </a:spcAft>
              <a:buClrTx/>
              <a:buFont typeface="Arial" charset="0"/>
              <a:buChar char="•"/>
              <a:defRPr sz="3200" kern="1200">
                <a:solidFill>
                  <a:schemeClr val="accent1">
                    <a:lumMod val="75000"/>
                  </a:schemeClr>
                </a:solidFill>
                <a:latin typeface="+mn-lt"/>
                <a:ea typeface="+mn-ea"/>
                <a:cs typeface="+mn-cs"/>
              </a:defRPr>
            </a:lvl1pPr>
            <a:lvl2pPr marL="742950" indent="-285750" algn="l" rtl="0" fontAlgn="base">
              <a:spcBef>
                <a:spcPct val="20000"/>
              </a:spcBef>
              <a:spcAft>
                <a:spcPct val="0"/>
              </a:spcAft>
              <a:buClrTx/>
              <a:buFont typeface="Arial" charset="0"/>
              <a:buChar char="–"/>
              <a:defRPr sz="2800" kern="1200">
                <a:solidFill>
                  <a:schemeClr val="accent1">
                    <a:lumMod val="75000"/>
                  </a:schemeClr>
                </a:solidFill>
                <a:latin typeface="+mn-lt"/>
                <a:ea typeface="+mn-ea"/>
                <a:cs typeface="+mn-cs"/>
              </a:defRPr>
            </a:lvl2pPr>
            <a:lvl3pPr marL="1143000" indent="-228600" algn="l" rtl="0" fontAlgn="base">
              <a:spcBef>
                <a:spcPct val="20000"/>
              </a:spcBef>
              <a:spcAft>
                <a:spcPct val="0"/>
              </a:spcAft>
              <a:buClrTx/>
              <a:buFont typeface="Arial" charset="0"/>
              <a:buChar char="•"/>
              <a:defRPr sz="2400" kern="1200">
                <a:solidFill>
                  <a:schemeClr val="accent1">
                    <a:lumMod val="75000"/>
                  </a:schemeClr>
                </a:solidFill>
                <a:latin typeface="+mn-lt"/>
                <a:ea typeface="+mn-ea"/>
                <a:cs typeface="+mn-cs"/>
              </a:defRPr>
            </a:lvl3pPr>
            <a:lvl4pPr marL="1600200" indent="-228600" algn="l" rtl="0" fontAlgn="base">
              <a:spcBef>
                <a:spcPct val="20000"/>
              </a:spcBef>
              <a:spcAft>
                <a:spcPct val="0"/>
              </a:spcAft>
              <a:buClrTx/>
              <a:buFont typeface="Arial" charset="0"/>
              <a:buChar char="–"/>
              <a:defRPr sz="2000" kern="1200">
                <a:solidFill>
                  <a:schemeClr val="accent1">
                    <a:lumMod val="75000"/>
                  </a:schemeClr>
                </a:solidFill>
                <a:latin typeface="+mn-lt"/>
                <a:ea typeface="+mn-ea"/>
                <a:cs typeface="+mn-cs"/>
              </a:defRPr>
            </a:lvl4pPr>
            <a:lvl5pPr marL="2057400" indent="-228600" algn="l" rtl="0" fontAlgn="base">
              <a:spcBef>
                <a:spcPct val="20000"/>
              </a:spcBef>
              <a:spcAft>
                <a:spcPct val="0"/>
              </a:spcAft>
              <a:buClrTx/>
              <a:buFont typeface="Arial" charset="0"/>
              <a:buChar char="»"/>
              <a:defRPr sz="2000" kern="1200">
                <a:solidFill>
                  <a:schemeClr val="accent1">
                    <a:lumMod val="7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spcBef>
                <a:spcPts val="800"/>
              </a:spcBef>
              <a:buClr>
                <a:schemeClr val="accent1"/>
              </a:buClr>
            </a:pPr>
            <a:r>
              <a:rPr lang="de-DE" altLang="de-DE" sz="2000" dirty="0" smtClean="0">
                <a:solidFill>
                  <a:schemeClr val="accent1"/>
                </a:solidFill>
                <a:latin typeface="Arial" charset="0"/>
                <a:cs typeface="Arial" charset="0"/>
              </a:rPr>
              <a:t>Die Übungen finden unter strenger Einhaltung der hygienischen Bestimmungen statt und unterliegen dem Hygienekonzept der DAA.</a:t>
            </a:r>
          </a:p>
          <a:p>
            <a:pPr>
              <a:spcBef>
                <a:spcPts val="800"/>
              </a:spcBef>
              <a:buClr>
                <a:schemeClr val="accent1"/>
              </a:buClr>
            </a:pPr>
            <a:r>
              <a:rPr lang="de-DE" altLang="de-DE" sz="2000" dirty="0" smtClean="0">
                <a:solidFill>
                  <a:schemeClr val="accent1"/>
                </a:solidFill>
                <a:latin typeface="Arial" charset="0"/>
                <a:cs typeface="Arial" charset="0"/>
              </a:rPr>
              <a:t>Alle Schüler/innen müssen eine Mund-Nase-Bedeckung und ein Mäppchen mit eigenen Buntstiften und Schere mit sich führen.</a:t>
            </a:r>
          </a:p>
          <a:p>
            <a:pPr>
              <a:spcBef>
                <a:spcPts val="800"/>
              </a:spcBef>
              <a:buClr>
                <a:schemeClr val="accent1"/>
              </a:buClr>
            </a:pPr>
            <a:r>
              <a:rPr lang="de-DE" altLang="de-DE" sz="2000" dirty="0" smtClean="0">
                <a:solidFill>
                  <a:schemeClr val="accent1"/>
                </a:solidFill>
                <a:latin typeface="Arial" charset="0"/>
                <a:cs typeface="Arial" charset="0"/>
              </a:rPr>
              <a:t>Je nach Entwicklung kann es aus aktuellem Anlass auch kurzfristig noch zu Änderungen im Programm oder auch im zeitlichen Ablauf kommen, welche wir in einem solchen Fall unmittelbar mit der Schule abstimmen werden. Wir bitten dahingehend um Ihr Verständnis.</a:t>
            </a:r>
            <a:endParaRPr lang="de-DE" altLang="de-DE" sz="2000" dirty="0" smtClean="0">
              <a:latin typeface="Arial" charset="0"/>
              <a:cs typeface="Arial" charset="0"/>
            </a:endParaRPr>
          </a:p>
        </p:txBody>
      </p:sp>
    </p:spTree>
    <p:extLst>
      <p:ext uri="{BB962C8B-B14F-4D97-AF65-F5344CB8AC3E}">
        <p14:creationId xmlns:p14="http://schemas.microsoft.com/office/powerpoint/2010/main" val="206752916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txBox="1">
            <a:spLocks noChangeArrowheads="1"/>
          </p:cNvSpPr>
          <p:nvPr/>
        </p:nvSpPr>
        <p:spPr bwMode="auto">
          <a:xfrm>
            <a:off x="457200" y="56038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lr>
                <a:srgbClr val="FFC000"/>
              </a:buClr>
              <a:buFont typeface="Arial" charset="0"/>
              <a:buChar char="•"/>
              <a:defRPr sz="3200">
                <a:solidFill>
                  <a:schemeClr val="tx1"/>
                </a:solidFill>
                <a:latin typeface="Frutiger LT Std 45 Light" pitchFamily="34" charset="0"/>
              </a:defRPr>
            </a:lvl1pPr>
            <a:lvl2pPr marL="742950" indent="-285750">
              <a:spcBef>
                <a:spcPct val="20000"/>
              </a:spcBef>
              <a:buClr>
                <a:srgbClr val="FFC000"/>
              </a:buClr>
              <a:buFont typeface="Arial" charset="0"/>
              <a:buChar char="–"/>
              <a:defRPr sz="2800">
                <a:solidFill>
                  <a:schemeClr val="tx1"/>
                </a:solidFill>
                <a:latin typeface="Frutiger LT Std 45 Light" pitchFamily="34" charset="0"/>
              </a:defRPr>
            </a:lvl2pPr>
            <a:lvl3pPr marL="1143000" indent="-228600">
              <a:spcBef>
                <a:spcPct val="20000"/>
              </a:spcBef>
              <a:buClr>
                <a:srgbClr val="FFC000"/>
              </a:buClr>
              <a:buFont typeface="Arial" charset="0"/>
              <a:buChar char="•"/>
              <a:defRPr sz="2400">
                <a:solidFill>
                  <a:schemeClr val="tx1"/>
                </a:solidFill>
                <a:latin typeface="Frutiger LT Std 45 Light" pitchFamily="34" charset="0"/>
              </a:defRPr>
            </a:lvl3pPr>
            <a:lvl4pPr marL="1600200" indent="-228600">
              <a:spcBef>
                <a:spcPct val="20000"/>
              </a:spcBef>
              <a:buClr>
                <a:srgbClr val="FFC000"/>
              </a:buClr>
              <a:buFont typeface="Arial" charset="0"/>
              <a:buChar char="–"/>
              <a:defRPr sz="2000">
                <a:solidFill>
                  <a:schemeClr val="tx1"/>
                </a:solidFill>
                <a:latin typeface="Frutiger LT Std 45 Light" pitchFamily="34" charset="0"/>
              </a:defRPr>
            </a:lvl4pPr>
            <a:lvl5pPr marL="2057400" indent="-228600">
              <a:spcBef>
                <a:spcPct val="20000"/>
              </a:spcBef>
              <a:buClr>
                <a:srgbClr val="FFC000"/>
              </a:buClr>
              <a:buFont typeface="Arial" charset="0"/>
              <a:buChar char="»"/>
              <a:defRPr sz="2000">
                <a:solidFill>
                  <a:schemeClr val="tx1"/>
                </a:solidFill>
                <a:latin typeface="Frutiger LT Std 45 Light" pitchFamily="34" charset="0"/>
              </a:defRPr>
            </a:lvl5pPr>
            <a:lvl6pPr marL="2514600" indent="-228600" eaLnBrk="0" fontAlgn="base" hangingPunct="0">
              <a:spcBef>
                <a:spcPct val="20000"/>
              </a:spcBef>
              <a:spcAft>
                <a:spcPct val="0"/>
              </a:spcAft>
              <a:buClr>
                <a:srgbClr val="FFC000"/>
              </a:buClr>
              <a:buFont typeface="Arial" charset="0"/>
              <a:buChar char="»"/>
              <a:defRPr sz="2000">
                <a:solidFill>
                  <a:schemeClr val="tx1"/>
                </a:solidFill>
                <a:latin typeface="Frutiger LT Std 45 Light" pitchFamily="34" charset="0"/>
              </a:defRPr>
            </a:lvl6pPr>
            <a:lvl7pPr marL="2971800" indent="-228600" eaLnBrk="0" fontAlgn="base" hangingPunct="0">
              <a:spcBef>
                <a:spcPct val="20000"/>
              </a:spcBef>
              <a:spcAft>
                <a:spcPct val="0"/>
              </a:spcAft>
              <a:buClr>
                <a:srgbClr val="FFC000"/>
              </a:buClr>
              <a:buFont typeface="Arial" charset="0"/>
              <a:buChar char="»"/>
              <a:defRPr sz="2000">
                <a:solidFill>
                  <a:schemeClr val="tx1"/>
                </a:solidFill>
                <a:latin typeface="Frutiger LT Std 45 Light" pitchFamily="34" charset="0"/>
              </a:defRPr>
            </a:lvl7pPr>
            <a:lvl8pPr marL="3429000" indent="-228600" eaLnBrk="0" fontAlgn="base" hangingPunct="0">
              <a:spcBef>
                <a:spcPct val="20000"/>
              </a:spcBef>
              <a:spcAft>
                <a:spcPct val="0"/>
              </a:spcAft>
              <a:buClr>
                <a:srgbClr val="FFC000"/>
              </a:buClr>
              <a:buFont typeface="Arial" charset="0"/>
              <a:buChar char="»"/>
              <a:defRPr sz="2000">
                <a:solidFill>
                  <a:schemeClr val="tx1"/>
                </a:solidFill>
                <a:latin typeface="Frutiger LT Std 45 Light" pitchFamily="34" charset="0"/>
              </a:defRPr>
            </a:lvl8pPr>
            <a:lvl9pPr marL="3886200" indent="-228600" eaLnBrk="0" fontAlgn="base" hangingPunct="0">
              <a:spcBef>
                <a:spcPct val="20000"/>
              </a:spcBef>
              <a:spcAft>
                <a:spcPct val="0"/>
              </a:spcAft>
              <a:buClr>
                <a:srgbClr val="FFC000"/>
              </a:buClr>
              <a:buFont typeface="Arial" charset="0"/>
              <a:buChar char="»"/>
              <a:defRPr sz="2000">
                <a:solidFill>
                  <a:schemeClr val="tx1"/>
                </a:solidFill>
                <a:latin typeface="Frutiger LT Std 45 Light" pitchFamily="34" charset="0"/>
              </a:defRPr>
            </a:lvl9pPr>
          </a:lstStyle>
          <a:p>
            <a:pPr algn="ctr">
              <a:spcBef>
                <a:spcPct val="0"/>
              </a:spcBef>
              <a:buClrTx/>
              <a:buFontTx/>
              <a:buNone/>
            </a:pPr>
            <a:r>
              <a:rPr lang="de-DE" altLang="de-DE" sz="2800" b="1" dirty="0">
                <a:solidFill>
                  <a:schemeClr val="accent1">
                    <a:lumMod val="75000"/>
                  </a:schemeClr>
                </a:solidFill>
                <a:latin typeface="Arial" panose="020B0604020202020204" pitchFamily="34" charset="0"/>
                <a:cs typeface="Arial" panose="020B0604020202020204" pitchFamily="34" charset="0"/>
              </a:rPr>
              <a:t>18 Kompetenzen aus drei Bereichen </a:t>
            </a:r>
          </a:p>
          <a:p>
            <a:pPr algn="ctr">
              <a:spcBef>
                <a:spcPct val="0"/>
              </a:spcBef>
              <a:buClrTx/>
              <a:buFontTx/>
              <a:buNone/>
            </a:pPr>
            <a:r>
              <a:rPr lang="de-DE" altLang="de-DE" sz="2800" b="1" dirty="0">
                <a:solidFill>
                  <a:schemeClr val="accent1">
                    <a:lumMod val="75000"/>
                  </a:schemeClr>
                </a:solidFill>
                <a:latin typeface="Arial" panose="020B0604020202020204" pitchFamily="34" charset="0"/>
                <a:cs typeface="Arial" panose="020B0604020202020204" pitchFamily="34" charset="0"/>
              </a:rPr>
              <a:t>werden in den 6 Übungen beobachtet</a:t>
            </a:r>
          </a:p>
        </p:txBody>
      </p:sp>
      <p:sp>
        <p:nvSpPr>
          <p:cNvPr id="15363" name="Rectangle 3"/>
          <p:cNvSpPr txBox="1">
            <a:spLocks noChangeArrowheads="1"/>
          </p:cNvSpPr>
          <p:nvPr/>
        </p:nvSpPr>
        <p:spPr bwMode="auto">
          <a:xfrm>
            <a:off x="533400" y="1733550"/>
            <a:ext cx="3318520" cy="2055490"/>
          </a:xfrm>
          <a:prstGeom prst="rect">
            <a:avLst/>
          </a:prstGeom>
          <a:ln/>
          <a:extLst/>
        </p:spPr>
        <p:style>
          <a:lnRef idx="2">
            <a:schemeClr val="accent5"/>
          </a:lnRef>
          <a:fillRef idx="1">
            <a:schemeClr val="lt1"/>
          </a:fillRef>
          <a:effectRef idx="0">
            <a:schemeClr val="accent5"/>
          </a:effectRef>
          <a:fontRef idx="minor">
            <a:schemeClr val="dk1"/>
          </a:fontRef>
        </p:style>
        <p:txBody>
          <a:bodyPr/>
          <a:lstStyle>
            <a:lvl1pPr>
              <a:spcBef>
                <a:spcPct val="20000"/>
              </a:spcBef>
              <a:buClr>
                <a:srgbClr val="FFC000"/>
              </a:buClr>
              <a:buFont typeface="Arial" charset="0"/>
              <a:buChar char="•"/>
              <a:defRPr sz="3200">
                <a:solidFill>
                  <a:schemeClr val="tx1"/>
                </a:solidFill>
                <a:latin typeface="Frutiger LT Std 45 Light" pitchFamily="34" charset="0"/>
              </a:defRPr>
            </a:lvl1pPr>
            <a:lvl2pPr marL="742950" indent="-285750">
              <a:spcBef>
                <a:spcPct val="20000"/>
              </a:spcBef>
              <a:buClr>
                <a:srgbClr val="FFC000"/>
              </a:buClr>
              <a:buFont typeface="Arial" charset="0"/>
              <a:buChar char="–"/>
              <a:defRPr sz="2800">
                <a:solidFill>
                  <a:schemeClr val="tx1"/>
                </a:solidFill>
                <a:latin typeface="Frutiger LT Std 45 Light" pitchFamily="34" charset="0"/>
              </a:defRPr>
            </a:lvl2pPr>
            <a:lvl3pPr marL="1143000" indent="-228600">
              <a:spcBef>
                <a:spcPct val="20000"/>
              </a:spcBef>
              <a:buClr>
                <a:srgbClr val="FFC000"/>
              </a:buClr>
              <a:buFont typeface="Arial" charset="0"/>
              <a:buChar char="•"/>
              <a:defRPr sz="2400">
                <a:solidFill>
                  <a:schemeClr val="tx1"/>
                </a:solidFill>
                <a:latin typeface="Frutiger LT Std 45 Light" pitchFamily="34" charset="0"/>
              </a:defRPr>
            </a:lvl3pPr>
            <a:lvl4pPr marL="1600200" indent="-228600">
              <a:spcBef>
                <a:spcPct val="20000"/>
              </a:spcBef>
              <a:buClr>
                <a:srgbClr val="FFC000"/>
              </a:buClr>
              <a:buFont typeface="Arial" charset="0"/>
              <a:buChar char="–"/>
              <a:defRPr sz="2000">
                <a:solidFill>
                  <a:schemeClr val="tx1"/>
                </a:solidFill>
                <a:latin typeface="Frutiger LT Std 45 Light" pitchFamily="34" charset="0"/>
              </a:defRPr>
            </a:lvl4pPr>
            <a:lvl5pPr marL="2057400" indent="-228600">
              <a:spcBef>
                <a:spcPct val="20000"/>
              </a:spcBef>
              <a:buClr>
                <a:srgbClr val="FFC000"/>
              </a:buClr>
              <a:buFont typeface="Arial" charset="0"/>
              <a:buChar char="»"/>
              <a:defRPr sz="2000">
                <a:solidFill>
                  <a:schemeClr val="tx1"/>
                </a:solidFill>
                <a:latin typeface="Frutiger LT Std 45 Light" pitchFamily="34" charset="0"/>
              </a:defRPr>
            </a:lvl5pPr>
            <a:lvl6pPr marL="2514600" indent="-228600" eaLnBrk="0" fontAlgn="base" hangingPunct="0">
              <a:spcBef>
                <a:spcPct val="20000"/>
              </a:spcBef>
              <a:spcAft>
                <a:spcPct val="0"/>
              </a:spcAft>
              <a:buClr>
                <a:srgbClr val="FFC000"/>
              </a:buClr>
              <a:buFont typeface="Arial" charset="0"/>
              <a:buChar char="»"/>
              <a:defRPr sz="2000">
                <a:solidFill>
                  <a:schemeClr val="tx1"/>
                </a:solidFill>
                <a:latin typeface="Frutiger LT Std 45 Light" pitchFamily="34" charset="0"/>
              </a:defRPr>
            </a:lvl6pPr>
            <a:lvl7pPr marL="2971800" indent="-228600" eaLnBrk="0" fontAlgn="base" hangingPunct="0">
              <a:spcBef>
                <a:spcPct val="20000"/>
              </a:spcBef>
              <a:spcAft>
                <a:spcPct val="0"/>
              </a:spcAft>
              <a:buClr>
                <a:srgbClr val="FFC000"/>
              </a:buClr>
              <a:buFont typeface="Arial" charset="0"/>
              <a:buChar char="»"/>
              <a:defRPr sz="2000">
                <a:solidFill>
                  <a:schemeClr val="tx1"/>
                </a:solidFill>
                <a:latin typeface="Frutiger LT Std 45 Light" pitchFamily="34" charset="0"/>
              </a:defRPr>
            </a:lvl7pPr>
            <a:lvl8pPr marL="3429000" indent="-228600" eaLnBrk="0" fontAlgn="base" hangingPunct="0">
              <a:spcBef>
                <a:spcPct val="20000"/>
              </a:spcBef>
              <a:spcAft>
                <a:spcPct val="0"/>
              </a:spcAft>
              <a:buClr>
                <a:srgbClr val="FFC000"/>
              </a:buClr>
              <a:buFont typeface="Arial" charset="0"/>
              <a:buChar char="»"/>
              <a:defRPr sz="2000">
                <a:solidFill>
                  <a:schemeClr val="tx1"/>
                </a:solidFill>
                <a:latin typeface="Frutiger LT Std 45 Light" pitchFamily="34" charset="0"/>
              </a:defRPr>
            </a:lvl8pPr>
            <a:lvl9pPr marL="3886200" indent="-228600" eaLnBrk="0" fontAlgn="base" hangingPunct="0">
              <a:spcBef>
                <a:spcPct val="20000"/>
              </a:spcBef>
              <a:spcAft>
                <a:spcPct val="0"/>
              </a:spcAft>
              <a:buClr>
                <a:srgbClr val="FFC000"/>
              </a:buClr>
              <a:buFont typeface="Arial" charset="0"/>
              <a:buChar char="»"/>
              <a:defRPr sz="2000">
                <a:solidFill>
                  <a:schemeClr val="tx1"/>
                </a:solidFill>
                <a:latin typeface="Frutiger LT Std 45 Light" pitchFamily="34" charset="0"/>
              </a:defRPr>
            </a:lvl9pPr>
          </a:lstStyle>
          <a:p>
            <a:pPr algn="ctr" eaLnBrk="1" hangingPunct="1">
              <a:buClrTx/>
              <a:buFontTx/>
              <a:buNone/>
            </a:pPr>
            <a:r>
              <a:rPr lang="de-DE" altLang="de-DE" sz="1800" dirty="0">
                <a:solidFill>
                  <a:schemeClr val="accent1">
                    <a:lumMod val="75000"/>
                  </a:schemeClr>
                </a:solidFill>
                <a:latin typeface="Arial" charset="0"/>
                <a:cs typeface="Arial" charset="0"/>
              </a:rPr>
              <a:t>Soziale Kompetenz</a:t>
            </a:r>
          </a:p>
          <a:p>
            <a:pPr algn="ctr" eaLnBrk="1" hangingPunct="1">
              <a:buClrTx/>
              <a:buFontTx/>
              <a:buNone/>
            </a:pPr>
            <a:endParaRPr lang="de-DE" altLang="de-DE" sz="800" dirty="0">
              <a:solidFill>
                <a:schemeClr val="accent1">
                  <a:lumMod val="75000"/>
                </a:schemeClr>
              </a:solidFill>
              <a:latin typeface="Arial" charset="0"/>
              <a:cs typeface="Arial" charset="0"/>
            </a:endParaRPr>
          </a:p>
          <a:p>
            <a:pPr marL="285750" indent="-285750">
              <a:buClrTx/>
            </a:pPr>
            <a:r>
              <a:rPr lang="de-DE" altLang="de-DE" sz="1400" dirty="0" smtClean="0">
                <a:solidFill>
                  <a:schemeClr val="accent1">
                    <a:lumMod val="75000"/>
                  </a:schemeClr>
                </a:solidFill>
                <a:latin typeface="Arial" charset="0"/>
              </a:rPr>
              <a:t>Kommunikationsfähigkeit</a:t>
            </a:r>
          </a:p>
          <a:p>
            <a:pPr marL="285750" indent="-285750">
              <a:buClrTx/>
            </a:pPr>
            <a:r>
              <a:rPr lang="de-DE" altLang="de-DE" sz="1400" dirty="0" smtClean="0">
                <a:solidFill>
                  <a:schemeClr val="accent1">
                    <a:lumMod val="75000"/>
                  </a:schemeClr>
                </a:solidFill>
                <a:latin typeface="Arial" charset="0"/>
              </a:rPr>
              <a:t>Hilfs- und Kooperationsbereitschaft</a:t>
            </a:r>
            <a:endParaRPr lang="de-DE" altLang="de-DE" sz="1400" dirty="0">
              <a:solidFill>
                <a:schemeClr val="accent1">
                  <a:lumMod val="75000"/>
                </a:schemeClr>
              </a:solidFill>
              <a:latin typeface="Arial" charset="0"/>
            </a:endParaRPr>
          </a:p>
          <a:p>
            <a:pPr marL="285750" indent="-285750">
              <a:buClrTx/>
            </a:pPr>
            <a:r>
              <a:rPr lang="de-DE" altLang="de-DE" sz="1400" dirty="0" smtClean="0">
                <a:solidFill>
                  <a:schemeClr val="accent1">
                    <a:lumMod val="75000"/>
                  </a:schemeClr>
                </a:solidFill>
                <a:latin typeface="Arial" charset="0"/>
              </a:rPr>
              <a:t>Empathie</a:t>
            </a:r>
          </a:p>
          <a:p>
            <a:pPr marL="285750" indent="-285750">
              <a:buClrTx/>
            </a:pPr>
            <a:r>
              <a:rPr lang="de-DE" altLang="de-DE" sz="1400" dirty="0" smtClean="0">
                <a:solidFill>
                  <a:schemeClr val="accent1">
                    <a:lumMod val="75000"/>
                  </a:schemeClr>
                </a:solidFill>
                <a:latin typeface="Arial" charset="0"/>
              </a:rPr>
              <a:t>Eigeninitiative</a:t>
            </a:r>
          </a:p>
          <a:p>
            <a:pPr marL="285750" indent="-285750">
              <a:buClrTx/>
            </a:pPr>
            <a:r>
              <a:rPr lang="de-DE" altLang="de-DE" sz="1400" dirty="0" smtClean="0">
                <a:solidFill>
                  <a:schemeClr val="accent1">
                    <a:lumMod val="75000"/>
                  </a:schemeClr>
                </a:solidFill>
                <a:latin typeface="Arial" charset="0"/>
              </a:rPr>
              <a:t>Kontaktfähigkeit</a:t>
            </a:r>
          </a:p>
          <a:p>
            <a:pPr marL="285750" indent="-285750">
              <a:buClrTx/>
            </a:pPr>
            <a:r>
              <a:rPr lang="de-DE" altLang="de-DE" sz="1400" dirty="0" smtClean="0">
                <a:solidFill>
                  <a:schemeClr val="accent1">
                    <a:lumMod val="75000"/>
                  </a:schemeClr>
                </a:solidFill>
                <a:latin typeface="Arial" charset="0"/>
              </a:rPr>
              <a:t>Überzeugungsvermögen</a:t>
            </a:r>
            <a:endParaRPr lang="de-DE" altLang="de-DE" sz="1400" dirty="0">
              <a:solidFill>
                <a:schemeClr val="accent1">
                  <a:lumMod val="75000"/>
                </a:schemeClr>
              </a:solidFill>
              <a:latin typeface="Arial" charset="0"/>
            </a:endParaRPr>
          </a:p>
          <a:p>
            <a:pPr algn="ctr" eaLnBrk="1" hangingPunct="1">
              <a:buClrTx/>
              <a:buFont typeface="Arial" charset="0"/>
              <a:buNone/>
            </a:pPr>
            <a:endParaRPr lang="de-DE" altLang="de-DE" dirty="0">
              <a:solidFill>
                <a:schemeClr val="accent1">
                  <a:lumMod val="75000"/>
                </a:schemeClr>
              </a:solidFill>
            </a:endParaRPr>
          </a:p>
          <a:p>
            <a:pPr algn="ctr" eaLnBrk="1" hangingPunct="1">
              <a:buClrTx/>
              <a:buFontTx/>
              <a:buNone/>
            </a:pPr>
            <a:endParaRPr lang="de-DE" altLang="de-DE" dirty="0">
              <a:solidFill>
                <a:schemeClr val="accent1">
                  <a:lumMod val="75000"/>
                </a:schemeClr>
              </a:solidFill>
            </a:endParaRPr>
          </a:p>
        </p:txBody>
      </p:sp>
      <p:sp>
        <p:nvSpPr>
          <p:cNvPr id="15364" name="Rectangle 4"/>
          <p:cNvSpPr>
            <a:spLocks noChangeArrowheads="1"/>
          </p:cNvSpPr>
          <p:nvPr/>
        </p:nvSpPr>
        <p:spPr bwMode="auto">
          <a:xfrm>
            <a:off x="2843808" y="4005064"/>
            <a:ext cx="3168352" cy="2057400"/>
          </a:xfrm>
          <a:prstGeom prst="rect">
            <a:avLst/>
          </a:prstGeom>
          <a:ln/>
          <a:extLst/>
        </p:spPr>
        <p:style>
          <a:lnRef idx="2">
            <a:schemeClr val="accent5"/>
          </a:lnRef>
          <a:fillRef idx="1">
            <a:schemeClr val="lt1"/>
          </a:fillRef>
          <a:effectRef idx="0">
            <a:schemeClr val="accent5"/>
          </a:effectRef>
          <a:fontRef idx="minor">
            <a:schemeClr val="dk1"/>
          </a:fontRef>
        </p:style>
        <p:txBody>
          <a:bodyPr/>
          <a:lstStyle>
            <a:lvl1pPr marL="342900" indent="-342900">
              <a:spcBef>
                <a:spcPct val="20000"/>
              </a:spcBef>
              <a:buClr>
                <a:srgbClr val="FFC000"/>
              </a:buClr>
              <a:buFont typeface="Arial" charset="0"/>
              <a:buChar char="•"/>
              <a:defRPr sz="3200">
                <a:solidFill>
                  <a:schemeClr val="tx1"/>
                </a:solidFill>
                <a:latin typeface="Frutiger LT Std 45 Light" pitchFamily="34" charset="0"/>
              </a:defRPr>
            </a:lvl1pPr>
            <a:lvl2pPr marL="742950" indent="-285750">
              <a:spcBef>
                <a:spcPct val="20000"/>
              </a:spcBef>
              <a:buClr>
                <a:srgbClr val="FFC000"/>
              </a:buClr>
              <a:buFont typeface="Arial" charset="0"/>
              <a:buChar char="–"/>
              <a:defRPr sz="2800">
                <a:solidFill>
                  <a:schemeClr val="tx1"/>
                </a:solidFill>
                <a:latin typeface="Frutiger LT Std 45 Light" pitchFamily="34" charset="0"/>
              </a:defRPr>
            </a:lvl2pPr>
            <a:lvl3pPr marL="1143000" indent="-228600">
              <a:spcBef>
                <a:spcPct val="20000"/>
              </a:spcBef>
              <a:buClr>
                <a:srgbClr val="FFC000"/>
              </a:buClr>
              <a:buFont typeface="Arial" charset="0"/>
              <a:buChar char="•"/>
              <a:defRPr sz="2400">
                <a:solidFill>
                  <a:schemeClr val="tx1"/>
                </a:solidFill>
                <a:latin typeface="Frutiger LT Std 45 Light" pitchFamily="34" charset="0"/>
              </a:defRPr>
            </a:lvl3pPr>
            <a:lvl4pPr marL="1600200" indent="-228600">
              <a:spcBef>
                <a:spcPct val="20000"/>
              </a:spcBef>
              <a:buClr>
                <a:srgbClr val="FFC000"/>
              </a:buClr>
              <a:buFont typeface="Arial" charset="0"/>
              <a:buChar char="–"/>
              <a:defRPr sz="2000">
                <a:solidFill>
                  <a:schemeClr val="tx1"/>
                </a:solidFill>
                <a:latin typeface="Frutiger LT Std 45 Light" pitchFamily="34" charset="0"/>
              </a:defRPr>
            </a:lvl4pPr>
            <a:lvl5pPr marL="2057400" indent="-228600">
              <a:spcBef>
                <a:spcPct val="20000"/>
              </a:spcBef>
              <a:buClr>
                <a:srgbClr val="FFC000"/>
              </a:buClr>
              <a:buFont typeface="Arial" charset="0"/>
              <a:buChar char="»"/>
              <a:defRPr sz="2000">
                <a:solidFill>
                  <a:schemeClr val="tx1"/>
                </a:solidFill>
                <a:latin typeface="Frutiger LT Std 45 Light" pitchFamily="34" charset="0"/>
              </a:defRPr>
            </a:lvl5pPr>
            <a:lvl6pPr marL="2514600" indent="-228600" eaLnBrk="0" fontAlgn="base" hangingPunct="0">
              <a:spcBef>
                <a:spcPct val="20000"/>
              </a:spcBef>
              <a:spcAft>
                <a:spcPct val="0"/>
              </a:spcAft>
              <a:buClr>
                <a:srgbClr val="FFC000"/>
              </a:buClr>
              <a:buFont typeface="Arial" charset="0"/>
              <a:buChar char="»"/>
              <a:defRPr sz="2000">
                <a:solidFill>
                  <a:schemeClr val="tx1"/>
                </a:solidFill>
                <a:latin typeface="Frutiger LT Std 45 Light" pitchFamily="34" charset="0"/>
              </a:defRPr>
            </a:lvl6pPr>
            <a:lvl7pPr marL="2971800" indent="-228600" eaLnBrk="0" fontAlgn="base" hangingPunct="0">
              <a:spcBef>
                <a:spcPct val="20000"/>
              </a:spcBef>
              <a:spcAft>
                <a:spcPct val="0"/>
              </a:spcAft>
              <a:buClr>
                <a:srgbClr val="FFC000"/>
              </a:buClr>
              <a:buFont typeface="Arial" charset="0"/>
              <a:buChar char="»"/>
              <a:defRPr sz="2000">
                <a:solidFill>
                  <a:schemeClr val="tx1"/>
                </a:solidFill>
                <a:latin typeface="Frutiger LT Std 45 Light" pitchFamily="34" charset="0"/>
              </a:defRPr>
            </a:lvl7pPr>
            <a:lvl8pPr marL="3429000" indent="-228600" eaLnBrk="0" fontAlgn="base" hangingPunct="0">
              <a:spcBef>
                <a:spcPct val="20000"/>
              </a:spcBef>
              <a:spcAft>
                <a:spcPct val="0"/>
              </a:spcAft>
              <a:buClr>
                <a:srgbClr val="FFC000"/>
              </a:buClr>
              <a:buFont typeface="Arial" charset="0"/>
              <a:buChar char="»"/>
              <a:defRPr sz="2000">
                <a:solidFill>
                  <a:schemeClr val="tx1"/>
                </a:solidFill>
                <a:latin typeface="Frutiger LT Std 45 Light" pitchFamily="34" charset="0"/>
              </a:defRPr>
            </a:lvl8pPr>
            <a:lvl9pPr marL="3886200" indent="-228600" eaLnBrk="0" fontAlgn="base" hangingPunct="0">
              <a:spcBef>
                <a:spcPct val="20000"/>
              </a:spcBef>
              <a:spcAft>
                <a:spcPct val="0"/>
              </a:spcAft>
              <a:buClr>
                <a:srgbClr val="FFC000"/>
              </a:buClr>
              <a:buFont typeface="Arial" charset="0"/>
              <a:buChar char="»"/>
              <a:defRPr sz="2000">
                <a:solidFill>
                  <a:schemeClr val="tx1"/>
                </a:solidFill>
                <a:latin typeface="Frutiger LT Std 45 Light" pitchFamily="34" charset="0"/>
              </a:defRPr>
            </a:lvl9pPr>
          </a:lstStyle>
          <a:p>
            <a:pPr algn="ctr" eaLnBrk="1" hangingPunct="1">
              <a:buClrTx/>
              <a:buFontTx/>
              <a:buNone/>
            </a:pPr>
            <a:r>
              <a:rPr lang="de-DE" altLang="de-DE" sz="1800" dirty="0" smtClean="0">
                <a:solidFill>
                  <a:schemeClr val="accent1">
                    <a:lumMod val="75000"/>
                  </a:schemeClr>
                </a:solidFill>
                <a:latin typeface="Arial" charset="0"/>
              </a:rPr>
              <a:t>Methodenkompetenz</a:t>
            </a:r>
            <a:endParaRPr lang="de-DE" altLang="de-DE" sz="1800" dirty="0">
              <a:solidFill>
                <a:schemeClr val="accent1">
                  <a:lumMod val="75000"/>
                </a:schemeClr>
              </a:solidFill>
              <a:latin typeface="Arial" charset="0"/>
            </a:endParaRPr>
          </a:p>
          <a:p>
            <a:pPr algn="ctr" eaLnBrk="1" hangingPunct="1">
              <a:buClrTx/>
              <a:buFontTx/>
              <a:buNone/>
            </a:pPr>
            <a:endParaRPr lang="de-DE" altLang="de-DE" sz="800" dirty="0">
              <a:solidFill>
                <a:schemeClr val="accent1">
                  <a:lumMod val="75000"/>
                </a:schemeClr>
              </a:solidFill>
              <a:latin typeface="Arial" charset="0"/>
            </a:endParaRPr>
          </a:p>
          <a:p>
            <a:pPr eaLnBrk="1" hangingPunct="1">
              <a:buClrTx/>
              <a:buFontTx/>
              <a:buChar char="•"/>
            </a:pPr>
            <a:r>
              <a:rPr lang="de-DE" altLang="de-DE" sz="1400" dirty="0" smtClean="0">
                <a:solidFill>
                  <a:schemeClr val="accent1">
                    <a:lumMod val="75000"/>
                  </a:schemeClr>
                </a:solidFill>
                <a:latin typeface="Arial" charset="0"/>
              </a:rPr>
              <a:t>Fähigkeit zur Sachanalyse</a:t>
            </a:r>
          </a:p>
          <a:p>
            <a:pPr eaLnBrk="1" hangingPunct="1">
              <a:buClrTx/>
              <a:buFontTx/>
              <a:buChar char="•"/>
            </a:pPr>
            <a:r>
              <a:rPr lang="de-DE" altLang="de-DE" sz="1400" dirty="0" smtClean="0">
                <a:solidFill>
                  <a:schemeClr val="accent1">
                    <a:lumMod val="75000"/>
                  </a:schemeClr>
                </a:solidFill>
                <a:latin typeface="Arial" charset="0"/>
              </a:rPr>
              <a:t>Problemlösekompetenz</a:t>
            </a:r>
          </a:p>
          <a:p>
            <a:pPr eaLnBrk="1" hangingPunct="1">
              <a:buClrTx/>
              <a:buFontTx/>
              <a:buChar char="•"/>
            </a:pPr>
            <a:r>
              <a:rPr lang="de-DE" altLang="de-DE" sz="1400" dirty="0" smtClean="0">
                <a:solidFill>
                  <a:schemeClr val="accent1">
                    <a:lumMod val="75000"/>
                  </a:schemeClr>
                </a:solidFill>
                <a:latin typeface="Arial" charset="0"/>
              </a:rPr>
              <a:t>Lernbereitschaft</a:t>
            </a:r>
          </a:p>
          <a:p>
            <a:pPr eaLnBrk="1" hangingPunct="1">
              <a:buClrTx/>
              <a:buFontTx/>
              <a:buChar char="•"/>
            </a:pPr>
            <a:r>
              <a:rPr lang="de-DE" altLang="de-DE" sz="1400" dirty="0" smtClean="0">
                <a:solidFill>
                  <a:schemeClr val="accent1">
                    <a:lumMod val="75000"/>
                  </a:schemeClr>
                </a:solidFill>
                <a:latin typeface="Arial" charset="0"/>
              </a:rPr>
              <a:t>Informationskompetenz</a:t>
            </a:r>
          </a:p>
          <a:p>
            <a:pPr eaLnBrk="1" hangingPunct="1">
              <a:buClrTx/>
              <a:buFontTx/>
              <a:buChar char="•"/>
            </a:pPr>
            <a:r>
              <a:rPr lang="de-DE" altLang="de-DE" sz="1400" dirty="0" smtClean="0">
                <a:solidFill>
                  <a:schemeClr val="accent1">
                    <a:lumMod val="75000"/>
                  </a:schemeClr>
                </a:solidFill>
                <a:latin typeface="Arial" charset="0"/>
              </a:rPr>
              <a:t>Rechnerisches Denken</a:t>
            </a:r>
          </a:p>
          <a:p>
            <a:pPr eaLnBrk="1" hangingPunct="1">
              <a:buClrTx/>
              <a:buFontTx/>
              <a:buChar char="•"/>
            </a:pPr>
            <a:r>
              <a:rPr lang="de-DE" altLang="de-DE" sz="1400" dirty="0" smtClean="0">
                <a:solidFill>
                  <a:schemeClr val="accent1">
                    <a:lumMod val="75000"/>
                  </a:schemeClr>
                </a:solidFill>
                <a:latin typeface="Arial" charset="0"/>
              </a:rPr>
              <a:t>Planungskompetenz</a:t>
            </a:r>
            <a:endParaRPr lang="de-DE" altLang="de-DE" sz="1400" dirty="0">
              <a:solidFill>
                <a:schemeClr val="accent1">
                  <a:lumMod val="75000"/>
                </a:schemeClr>
              </a:solidFill>
              <a:latin typeface="Arial" charset="0"/>
            </a:endParaRPr>
          </a:p>
        </p:txBody>
      </p:sp>
      <p:sp>
        <p:nvSpPr>
          <p:cNvPr id="15365" name="Rectangle 5"/>
          <p:cNvSpPr>
            <a:spLocks noChangeArrowheads="1"/>
          </p:cNvSpPr>
          <p:nvPr/>
        </p:nvSpPr>
        <p:spPr bwMode="auto">
          <a:xfrm>
            <a:off x="4876800" y="1752600"/>
            <a:ext cx="3367608" cy="2036440"/>
          </a:xfrm>
          <a:prstGeom prst="rect">
            <a:avLst/>
          </a:prstGeom>
          <a:ln/>
          <a:extLst/>
        </p:spPr>
        <p:style>
          <a:lnRef idx="2">
            <a:schemeClr val="accent5"/>
          </a:lnRef>
          <a:fillRef idx="1">
            <a:schemeClr val="lt1"/>
          </a:fillRef>
          <a:effectRef idx="0">
            <a:schemeClr val="accent5"/>
          </a:effectRef>
          <a:fontRef idx="minor">
            <a:schemeClr val="dk1"/>
          </a:fontRef>
        </p:style>
        <p:txBody>
          <a:bodyPr/>
          <a:lstStyle>
            <a:lvl1pPr marL="342900" indent="-342900">
              <a:spcBef>
                <a:spcPct val="20000"/>
              </a:spcBef>
              <a:buClr>
                <a:srgbClr val="FFC000"/>
              </a:buClr>
              <a:buFont typeface="Arial" charset="0"/>
              <a:buChar char="•"/>
              <a:defRPr sz="3200">
                <a:solidFill>
                  <a:schemeClr val="tx1"/>
                </a:solidFill>
                <a:latin typeface="Frutiger LT Std 45 Light" pitchFamily="34" charset="0"/>
              </a:defRPr>
            </a:lvl1pPr>
            <a:lvl2pPr marL="742950" indent="-285750">
              <a:spcBef>
                <a:spcPct val="20000"/>
              </a:spcBef>
              <a:buClr>
                <a:srgbClr val="FFC000"/>
              </a:buClr>
              <a:buFont typeface="Arial" charset="0"/>
              <a:buChar char="–"/>
              <a:defRPr sz="2800">
                <a:solidFill>
                  <a:schemeClr val="tx1"/>
                </a:solidFill>
                <a:latin typeface="Frutiger LT Std 45 Light" pitchFamily="34" charset="0"/>
              </a:defRPr>
            </a:lvl2pPr>
            <a:lvl3pPr marL="1143000" indent="-228600">
              <a:spcBef>
                <a:spcPct val="20000"/>
              </a:spcBef>
              <a:buClr>
                <a:srgbClr val="FFC000"/>
              </a:buClr>
              <a:buFont typeface="Arial" charset="0"/>
              <a:buChar char="•"/>
              <a:defRPr sz="2400">
                <a:solidFill>
                  <a:schemeClr val="tx1"/>
                </a:solidFill>
                <a:latin typeface="Frutiger LT Std 45 Light" pitchFamily="34" charset="0"/>
              </a:defRPr>
            </a:lvl3pPr>
            <a:lvl4pPr marL="1600200" indent="-228600">
              <a:spcBef>
                <a:spcPct val="20000"/>
              </a:spcBef>
              <a:buClr>
                <a:srgbClr val="FFC000"/>
              </a:buClr>
              <a:buFont typeface="Arial" charset="0"/>
              <a:buChar char="–"/>
              <a:defRPr sz="2000">
                <a:solidFill>
                  <a:schemeClr val="tx1"/>
                </a:solidFill>
                <a:latin typeface="Frutiger LT Std 45 Light" pitchFamily="34" charset="0"/>
              </a:defRPr>
            </a:lvl4pPr>
            <a:lvl5pPr marL="2057400" indent="-228600">
              <a:spcBef>
                <a:spcPct val="20000"/>
              </a:spcBef>
              <a:buClr>
                <a:srgbClr val="FFC000"/>
              </a:buClr>
              <a:buFont typeface="Arial" charset="0"/>
              <a:buChar char="»"/>
              <a:defRPr sz="2000">
                <a:solidFill>
                  <a:schemeClr val="tx1"/>
                </a:solidFill>
                <a:latin typeface="Frutiger LT Std 45 Light" pitchFamily="34" charset="0"/>
              </a:defRPr>
            </a:lvl5pPr>
            <a:lvl6pPr marL="2514600" indent="-228600" eaLnBrk="0" fontAlgn="base" hangingPunct="0">
              <a:spcBef>
                <a:spcPct val="20000"/>
              </a:spcBef>
              <a:spcAft>
                <a:spcPct val="0"/>
              </a:spcAft>
              <a:buClr>
                <a:srgbClr val="FFC000"/>
              </a:buClr>
              <a:buFont typeface="Arial" charset="0"/>
              <a:buChar char="»"/>
              <a:defRPr sz="2000">
                <a:solidFill>
                  <a:schemeClr val="tx1"/>
                </a:solidFill>
                <a:latin typeface="Frutiger LT Std 45 Light" pitchFamily="34" charset="0"/>
              </a:defRPr>
            </a:lvl6pPr>
            <a:lvl7pPr marL="2971800" indent="-228600" eaLnBrk="0" fontAlgn="base" hangingPunct="0">
              <a:spcBef>
                <a:spcPct val="20000"/>
              </a:spcBef>
              <a:spcAft>
                <a:spcPct val="0"/>
              </a:spcAft>
              <a:buClr>
                <a:srgbClr val="FFC000"/>
              </a:buClr>
              <a:buFont typeface="Arial" charset="0"/>
              <a:buChar char="»"/>
              <a:defRPr sz="2000">
                <a:solidFill>
                  <a:schemeClr val="tx1"/>
                </a:solidFill>
                <a:latin typeface="Frutiger LT Std 45 Light" pitchFamily="34" charset="0"/>
              </a:defRPr>
            </a:lvl7pPr>
            <a:lvl8pPr marL="3429000" indent="-228600" eaLnBrk="0" fontAlgn="base" hangingPunct="0">
              <a:spcBef>
                <a:spcPct val="20000"/>
              </a:spcBef>
              <a:spcAft>
                <a:spcPct val="0"/>
              </a:spcAft>
              <a:buClr>
                <a:srgbClr val="FFC000"/>
              </a:buClr>
              <a:buFont typeface="Arial" charset="0"/>
              <a:buChar char="»"/>
              <a:defRPr sz="2000">
                <a:solidFill>
                  <a:schemeClr val="tx1"/>
                </a:solidFill>
                <a:latin typeface="Frutiger LT Std 45 Light" pitchFamily="34" charset="0"/>
              </a:defRPr>
            </a:lvl8pPr>
            <a:lvl9pPr marL="3886200" indent="-228600" eaLnBrk="0" fontAlgn="base" hangingPunct="0">
              <a:spcBef>
                <a:spcPct val="20000"/>
              </a:spcBef>
              <a:spcAft>
                <a:spcPct val="0"/>
              </a:spcAft>
              <a:buClr>
                <a:srgbClr val="FFC000"/>
              </a:buClr>
              <a:buFont typeface="Arial" charset="0"/>
              <a:buChar char="»"/>
              <a:defRPr sz="2000">
                <a:solidFill>
                  <a:schemeClr val="tx1"/>
                </a:solidFill>
                <a:latin typeface="Frutiger LT Std 45 Light" pitchFamily="34" charset="0"/>
              </a:defRPr>
            </a:lvl9pPr>
          </a:lstStyle>
          <a:p>
            <a:pPr algn="ctr" eaLnBrk="1" hangingPunct="1">
              <a:buClrTx/>
              <a:buFontTx/>
              <a:buNone/>
            </a:pPr>
            <a:r>
              <a:rPr lang="de-DE" altLang="de-DE" sz="1800" dirty="0">
                <a:solidFill>
                  <a:schemeClr val="accent1">
                    <a:lumMod val="75000"/>
                  </a:schemeClr>
                </a:solidFill>
                <a:latin typeface="Arial" charset="0"/>
              </a:rPr>
              <a:t>Personale Kompetenz</a:t>
            </a:r>
          </a:p>
          <a:p>
            <a:pPr algn="ctr" eaLnBrk="1" hangingPunct="1">
              <a:buClrTx/>
              <a:buFontTx/>
              <a:buNone/>
            </a:pPr>
            <a:endParaRPr lang="de-DE" altLang="de-DE" sz="800" dirty="0">
              <a:solidFill>
                <a:schemeClr val="accent1">
                  <a:lumMod val="75000"/>
                </a:schemeClr>
              </a:solidFill>
              <a:latin typeface="Arial" charset="0"/>
            </a:endParaRPr>
          </a:p>
          <a:p>
            <a:pPr eaLnBrk="1" hangingPunct="1">
              <a:buClrTx/>
              <a:buFontTx/>
              <a:buChar char="•"/>
            </a:pPr>
            <a:r>
              <a:rPr lang="de-DE" altLang="de-DE" sz="1400" dirty="0">
                <a:solidFill>
                  <a:schemeClr val="accent1">
                    <a:lumMod val="75000"/>
                  </a:schemeClr>
                </a:solidFill>
                <a:latin typeface="Arial" charset="0"/>
              </a:rPr>
              <a:t>Leistungsbereitschaft / Motivation</a:t>
            </a:r>
          </a:p>
          <a:p>
            <a:pPr eaLnBrk="1" hangingPunct="1">
              <a:buClrTx/>
              <a:buFontTx/>
              <a:buChar char="•"/>
            </a:pPr>
            <a:r>
              <a:rPr lang="de-DE" altLang="de-DE" sz="1400" dirty="0" smtClean="0">
                <a:solidFill>
                  <a:schemeClr val="accent1">
                    <a:lumMod val="75000"/>
                  </a:schemeClr>
                </a:solidFill>
                <a:latin typeface="Arial" charset="0"/>
              </a:rPr>
              <a:t>Belastbarkeit</a:t>
            </a:r>
          </a:p>
          <a:p>
            <a:pPr eaLnBrk="1" hangingPunct="1">
              <a:buClrTx/>
              <a:buFontTx/>
              <a:buChar char="•"/>
            </a:pPr>
            <a:r>
              <a:rPr lang="de-DE" altLang="de-DE" sz="1400" dirty="0" smtClean="0">
                <a:solidFill>
                  <a:schemeClr val="accent1">
                    <a:lumMod val="75000"/>
                  </a:schemeClr>
                </a:solidFill>
                <a:latin typeface="Arial" charset="0"/>
              </a:rPr>
              <a:t>Motorische Fähigkeiten</a:t>
            </a:r>
          </a:p>
          <a:p>
            <a:pPr eaLnBrk="1" hangingPunct="1">
              <a:buClrTx/>
              <a:buFontTx/>
              <a:buChar char="•"/>
            </a:pPr>
            <a:r>
              <a:rPr lang="de-DE" altLang="de-DE" sz="1400" dirty="0" smtClean="0">
                <a:solidFill>
                  <a:schemeClr val="accent1">
                    <a:lumMod val="75000"/>
                  </a:schemeClr>
                </a:solidFill>
                <a:latin typeface="Arial" charset="0"/>
              </a:rPr>
              <a:t>Künstlerische Kompetenz</a:t>
            </a:r>
          </a:p>
          <a:p>
            <a:pPr eaLnBrk="1" hangingPunct="1">
              <a:buClrTx/>
              <a:buFontTx/>
              <a:buChar char="•"/>
            </a:pPr>
            <a:r>
              <a:rPr lang="de-DE" altLang="de-DE" sz="1400" dirty="0" smtClean="0">
                <a:solidFill>
                  <a:schemeClr val="accent1">
                    <a:lumMod val="75000"/>
                  </a:schemeClr>
                </a:solidFill>
                <a:latin typeface="Arial" charset="0"/>
              </a:rPr>
              <a:t>Räumliches Vorstellungsvermögen</a:t>
            </a:r>
          </a:p>
          <a:p>
            <a:pPr eaLnBrk="1" hangingPunct="1">
              <a:buClrTx/>
              <a:buFontTx/>
              <a:buChar char="•"/>
            </a:pPr>
            <a:r>
              <a:rPr lang="de-DE" altLang="de-DE" sz="1400" dirty="0" smtClean="0">
                <a:solidFill>
                  <a:schemeClr val="accent1">
                    <a:lumMod val="75000"/>
                  </a:schemeClr>
                </a:solidFill>
                <a:latin typeface="Arial" charset="0"/>
              </a:rPr>
              <a:t>Kreativität</a:t>
            </a:r>
            <a:endParaRPr lang="de-DE" altLang="de-DE" sz="1400" dirty="0">
              <a:solidFill>
                <a:schemeClr val="accent1">
                  <a:lumMod val="75000"/>
                </a:schemeClr>
              </a:solidFill>
              <a:latin typeface="Arial" charset="0"/>
            </a:endParaRPr>
          </a:p>
        </p:txBody>
      </p:sp>
    </p:spTree>
    <p:extLst>
      <p:ext uri="{BB962C8B-B14F-4D97-AF65-F5344CB8AC3E}">
        <p14:creationId xmlns:p14="http://schemas.microsoft.com/office/powerpoint/2010/main" val="253807157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sz="quarter"/>
          </p:nvPr>
        </p:nvSpPr>
        <p:spPr>
          <a:xfrm>
            <a:off x="1115616" y="777528"/>
            <a:ext cx="6780213" cy="687388"/>
          </a:xfrm>
        </p:spPr>
        <p:txBody>
          <a:bodyPr/>
          <a:lstStyle/>
          <a:p>
            <a:r>
              <a:rPr lang="de-DE" dirty="0" smtClean="0"/>
              <a:t>Interessenfragebogen </a:t>
            </a:r>
            <a:r>
              <a:rPr lang="de-DE" sz="1000" dirty="0" smtClean="0"/>
              <a:t>(wird vorab in der Schule ausgefüllt)</a:t>
            </a:r>
            <a:endParaRPr lang="de-DE" sz="1000" dirty="0"/>
          </a:p>
        </p:txBody>
      </p:sp>
      <p:sp>
        <p:nvSpPr>
          <p:cNvPr id="3" name="Textfeld 2"/>
          <p:cNvSpPr txBox="1"/>
          <p:nvPr/>
        </p:nvSpPr>
        <p:spPr>
          <a:xfrm>
            <a:off x="5076056" y="5117945"/>
            <a:ext cx="3240360" cy="1015663"/>
          </a:xfrm>
          <a:prstGeom prst="rect">
            <a:avLst/>
          </a:prstGeom>
          <a:noFill/>
        </p:spPr>
        <p:txBody>
          <a:bodyPr wrap="square" rtlCol="0">
            <a:spAutoFit/>
          </a:bodyPr>
          <a:lstStyle/>
          <a:p>
            <a:r>
              <a:rPr lang="de-DE" sz="2000" dirty="0">
                <a:solidFill>
                  <a:schemeClr val="accent1">
                    <a:lumMod val="75000"/>
                  </a:schemeClr>
                </a:solidFill>
              </a:rPr>
              <a:t>2 Versionen </a:t>
            </a:r>
            <a:r>
              <a:rPr lang="de-DE" sz="2000" dirty="0" smtClean="0">
                <a:solidFill>
                  <a:schemeClr val="accent1">
                    <a:lumMod val="75000"/>
                  </a:schemeClr>
                </a:solidFill>
              </a:rPr>
              <a:t>verfügbar: Textversion und Bild-Text-Version</a:t>
            </a:r>
            <a:endParaRPr lang="de-DE" sz="2000" dirty="0">
              <a:solidFill>
                <a:schemeClr val="accent1">
                  <a:lumMod val="75000"/>
                </a:schemeClr>
              </a:solidFill>
            </a:endParaRPr>
          </a:p>
        </p:txBody>
      </p:sp>
      <p:pic>
        <p:nvPicPr>
          <p:cNvPr id="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76056" y="1556792"/>
            <a:ext cx="3103511" cy="468052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71600" y="1556041"/>
            <a:ext cx="3120347" cy="46805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98212039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Grafik 14">
            <a:extLst>
              <a:ext uri="{FF2B5EF4-FFF2-40B4-BE49-F238E27FC236}">
                <a16:creationId xmlns:a16="http://schemas.microsoft.com/office/drawing/2014/main" id="{6B1D4869-75F4-41CD-9A43-05B1453AC069}"/>
              </a:ext>
            </a:extLst>
          </p:cNvPr>
          <p:cNvPicPr>
            <a:picLocks noChangeAspect="1"/>
          </p:cNvPicPr>
          <p:nvPr/>
        </p:nvPicPr>
        <p:blipFill rotWithShape="1">
          <a:blip r:embed="rId2">
            <a:extLst>
              <a:ext uri="{28A0092B-C50C-407E-A947-70E740481C1C}">
                <a14:useLocalDpi xmlns:a14="http://schemas.microsoft.com/office/drawing/2010/main" val="0"/>
              </a:ext>
            </a:extLst>
          </a:blip>
          <a:srcRect l="6897" b="4161"/>
          <a:stretch/>
        </p:blipFill>
        <p:spPr>
          <a:xfrm>
            <a:off x="323528" y="740194"/>
            <a:ext cx="4477046" cy="5653902"/>
          </a:xfrm>
          <a:prstGeom prst="rect">
            <a:avLst/>
          </a:prstGeom>
        </p:spPr>
      </p:pic>
      <p:sp>
        <p:nvSpPr>
          <p:cNvPr id="4" name="Inhaltsplatzhalter 3"/>
          <p:cNvSpPr>
            <a:spLocks noGrp="1"/>
          </p:cNvSpPr>
          <p:nvPr>
            <p:ph sz="half" idx="2"/>
          </p:nvPr>
        </p:nvSpPr>
        <p:spPr>
          <a:xfrm>
            <a:off x="5436096" y="1718772"/>
            <a:ext cx="3168352" cy="3026256"/>
          </a:xfrm>
        </p:spPr>
        <p:txBody>
          <a:bodyPr/>
          <a:lstStyle/>
          <a:p>
            <a:pPr marL="0" indent="0">
              <a:buNone/>
            </a:pPr>
            <a:r>
              <a:rPr lang="de-DE" sz="2000" b="1" dirty="0">
                <a:solidFill>
                  <a:schemeClr val="accent1">
                    <a:lumMod val="75000"/>
                  </a:schemeClr>
                </a:solidFill>
              </a:rPr>
              <a:t>Klare und übersichtliche Struktur:</a:t>
            </a:r>
          </a:p>
          <a:p>
            <a:pPr marL="0" indent="0">
              <a:buNone/>
            </a:pPr>
            <a:endParaRPr lang="de-DE" sz="300" b="1" dirty="0">
              <a:solidFill>
                <a:schemeClr val="accent1">
                  <a:lumMod val="75000"/>
                </a:schemeClr>
              </a:solidFill>
            </a:endParaRPr>
          </a:p>
          <a:p>
            <a:pPr marL="0" indent="542925">
              <a:spcAft>
                <a:spcPts val="600"/>
              </a:spcAft>
              <a:buNone/>
            </a:pPr>
            <a:r>
              <a:rPr lang="de-DE" sz="2000" dirty="0">
                <a:solidFill>
                  <a:schemeClr val="accent1">
                    <a:lumMod val="75000"/>
                  </a:schemeClr>
                </a:solidFill>
              </a:rPr>
              <a:t>Zielformulierung</a:t>
            </a:r>
          </a:p>
          <a:p>
            <a:pPr marL="0" indent="542925">
              <a:spcAft>
                <a:spcPts val="600"/>
              </a:spcAft>
              <a:buNone/>
            </a:pPr>
            <a:r>
              <a:rPr lang="de-DE" sz="2000" dirty="0">
                <a:solidFill>
                  <a:schemeClr val="accent1">
                    <a:lumMod val="75000"/>
                  </a:schemeClr>
                </a:solidFill>
              </a:rPr>
              <a:t>Ausgangssituation</a:t>
            </a:r>
          </a:p>
          <a:p>
            <a:pPr marL="0" indent="542925">
              <a:spcAft>
                <a:spcPts val="600"/>
              </a:spcAft>
              <a:buNone/>
            </a:pPr>
            <a:r>
              <a:rPr lang="de-DE" sz="2000" dirty="0">
                <a:solidFill>
                  <a:schemeClr val="accent1">
                    <a:lumMod val="75000"/>
                  </a:schemeClr>
                </a:solidFill>
              </a:rPr>
              <a:t>Aufgabe(n)</a:t>
            </a:r>
          </a:p>
          <a:p>
            <a:pPr marL="0" indent="542925">
              <a:spcAft>
                <a:spcPts val="600"/>
              </a:spcAft>
              <a:buNone/>
            </a:pPr>
            <a:r>
              <a:rPr lang="de-DE" sz="2000" dirty="0">
                <a:solidFill>
                  <a:schemeClr val="accent1">
                    <a:lumMod val="75000"/>
                  </a:schemeClr>
                </a:solidFill>
              </a:rPr>
              <a:t>Arbeitsschritte</a:t>
            </a:r>
          </a:p>
          <a:p>
            <a:pPr marL="0" indent="542925">
              <a:spcAft>
                <a:spcPts val="600"/>
              </a:spcAft>
              <a:buNone/>
            </a:pPr>
            <a:r>
              <a:rPr lang="de-DE" sz="2000" dirty="0">
                <a:solidFill>
                  <a:schemeClr val="accent1">
                    <a:lumMod val="75000"/>
                  </a:schemeClr>
                </a:solidFill>
              </a:rPr>
              <a:t>Material</a:t>
            </a:r>
          </a:p>
          <a:p>
            <a:endParaRPr lang="de-DE" dirty="0"/>
          </a:p>
          <a:p>
            <a:pPr marL="0" indent="0">
              <a:buNone/>
            </a:pPr>
            <a:endParaRPr lang="de-DE" dirty="0"/>
          </a:p>
        </p:txBody>
      </p:sp>
      <p:grpSp>
        <p:nvGrpSpPr>
          <p:cNvPr id="21" name="Gruppieren 20"/>
          <p:cNvGrpSpPr/>
          <p:nvPr/>
        </p:nvGrpSpPr>
        <p:grpSpPr>
          <a:xfrm>
            <a:off x="5476095" y="2524969"/>
            <a:ext cx="360040" cy="1664684"/>
            <a:chOff x="4800766" y="2708920"/>
            <a:chExt cx="360040" cy="1664684"/>
          </a:xfrm>
        </p:grpSpPr>
        <p:pic>
          <p:nvPicPr>
            <p:cNvPr id="5" name="Grafik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800766" y="2708920"/>
              <a:ext cx="360040" cy="360040"/>
            </a:xfrm>
            <a:prstGeom prst="rect">
              <a:avLst/>
            </a:prstGeom>
          </p:spPr>
        </p:pic>
        <p:pic>
          <p:nvPicPr>
            <p:cNvPr id="6" name="Grafik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800766" y="3140968"/>
              <a:ext cx="360000" cy="360000"/>
            </a:xfrm>
            <a:prstGeom prst="rect">
              <a:avLst/>
            </a:prstGeom>
          </p:spPr>
        </p:pic>
        <p:pic>
          <p:nvPicPr>
            <p:cNvPr id="18" name="Grafik 1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800766" y="3571096"/>
              <a:ext cx="360000" cy="360000"/>
            </a:xfrm>
            <a:prstGeom prst="rect">
              <a:avLst/>
            </a:prstGeom>
          </p:spPr>
        </p:pic>
        <p:pic>
          <p:nvPicPr>
            <p:cNvPr id="19" name="Grafik 1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800766" y="4013604"/>
              <a:ext cx="360000" cy="360000"/>
            </a:xfrm>
            <a:prstGeom prst="rect">
              <a:avLst/>
            </a:prstGeom>
          </p:spPr>
        </p:pic>
      </p:grpSp>
      <p:pic>
        <p:nvPicPr>
          <p:cNvPr id="20" name="Grafik 19"/>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476095" y="4240092"/>
            <a:ext cx="360000" cy="360000"/>
          </a:xfrm>
          <a:prstGeom prst="rect">
            <a:avLst/>
          </a:prstGeom>
        </p:spPr>
      </p:pic>
      <p:sp>
        <p:nvSpPr>
          <p:cNvPr id="23" name="Textfeld 22"/>
          <p:cNvSpPr txBox="1"/>
          <p:nvPr/>
        </p:nvSpPr>
        <p:spPr>
          <a:xfrm>
            <a:off x="3995936" y="4784441"/>
            <a:ext cx="4248472" cy="923330"/>
          </a:xfrm>
          <a:prstGeom prst="rect">
            <a:avLst/>
          </a:prstGeom>
          <a:noFill/>
        </p:spPr>
        <p:txBody>
          <a:bodyPr wrap="square" rtlCol="0">
            <a:spAutoFit/>
          </a:bodyPr>
          <a:lstStyle/>
          <a:p>
            <a:endParaRPr lang="de-DE" dirty="0"/>
          </a:p>
          <a:p>
            <a:endParaRPr lang="de-DE" dirty="0"/>
          </a:p>
          <a:p>
            <a:endParaRPr lang="de-DE" dirty="0"/>
          </a:p>
        </p:txBody>
      </p:sp>
      <p:pic>
        <p:nvPicPr>
          <p:cNvPr id="1072" name="Picture 48"/>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369911" y="4905264"/>
            <a:ext cx="867073" cy="90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73" name="Picture 49"/>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300192" y="4917196"/>
            <a:ext cx="878049" cy="90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Titel 3"/>
          <p:cNvSpPr>
            <a:spLocks noGrp="1"/>
          </p:cNvSpPr>
          <p:nvPr>
            <p:ph type="title"/>
          </p:nvPr>
        </p:nvSpPr>
        <p:spPr>
          <a:xfrm>
            <a:off x="323528" y="689755"/>
            <a:ext cx="8352929" cy="884081"/>
          </a:xfrm>
          <a:solidFill>
            <a:schemeClr val="bg1"/>
          </a:solidFill>
        </p:spPr>
        <p:txBody>
          <a:bodyPr>
            <a:normAutofit fontScale="90000"/>
          </a:bodyPr>
          <a:lstStyle/>
          <a:p>
            <a:r>
              <a:rPr lang="de-DE" dirty="0" smtClean="0">
                <a:solidFill>
                  <a:schemeClr val="accent1">
                    <a:lumMod val="75000"/>
                  </a:schemeClr>
                </a:solidFill>
              </a:rPr>
              <a:t>Beispiel einer Anleitung </a:t>
            </a:r>
            <a:r>
              <a:rPr lang="de-DE" dirty="0">
                <a:solidFill>
                  <a:schemeClr val="accent1">
                    <a:lumMod val="75000"/>
                  </a:schemeClr>
                </a:solidFill>
              </a:rPr>
              <a:t>für </a:t>
            </a:r>
            <a:r>
              <a:rPr lang="de-DE" dirty="0" smtClean="0"/>
              <a:t>Schüler/innen</a:t>
            </a:r>
            <a:endParaRPr lang="de-DE" dirty="0">
              <a:solidFill>
                <a:schemeClr val="accent1">
                  <a:lumMod val="75000"/>
                </a:schemeClr>
              </a:solidFill>
            </a:endParaRPr>
          </a:p>
        </p:txBody>
      </p:sp>
      <p:pic>
        <p:nvPicPr>
          <p:cNvPr id="1074" name="Picture 50"/>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238810" y="4936711"/>
            <a:ext cx="834570" cy="88806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13329951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1"/>
          <p:cNvSpPr>
            <a:spLocks noGrp="1" noChangeArrowheads="1"/>
          </p:cNvSpPr>
          <p:nvPr>
            <p:ph type="title"/>
          </p:nvPr>
        </p:nvSpPr>
        <p:spPr>
          <a:xfrm>
            <a:off x="1187624" y="899636"/>
            <a:ext cx="6781800" cy="688975"/>
          </a:xfrm>
        </p:spPr>
        <p:txBody>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de-DE" altLang="de-DE" sz="3200" dirty="0" smtClean="0">
                <a:latin typeface="Arial" charset="0"/>
              </a:rPr>
              <a:t>Partneraufgabe, </a:t>
            </a:r>
            <a:r>
              <a:rPr lang="de-DE" altLang="de-DE" sz="3200" dirty="0" err="1" smtClean="0">
                <a:latin typeface="Arial" charset="0"/>
              </a:rPr>
              <a:t>Realistic</a:t>
            </a:r>
            <a:endParaRPr lang="de-DE" altLang="de-DE" sz="3200" dirty="0">
              <a:latin typeface="Arial" charset="0"/>
            </a:endParaRPr>
          </a:p>
        </p:txBody>
      </p:sp>
      <p:sp>
        <p:nvSpPr>
          <p:cNvPr id="16386" name="Text Box 2"/>
          <p:cNvSpPr txBox="1">
            <a:spLocks noChangeArrowheads="1"/>
          </p:cNvSpPr>
          <p:nvPr/>
        </p:nvSpPr>
        <p:spPr bwMode="auto">
          <a:xfrm>
            <a:off x="1187624" y="1916832"/>
            <a:ext cx="4032448" cy="88020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lstStyle>
            <a:lvl1pPr marL="341313" indent="-341313">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rgbClr val="000000"/>
                </a:solidFill>
                <a:latin typeface="Times New Roman" pitchFamily="16" charset="0"/>
                <a:ea typeface="Microsoft YaHei" charset="-122"/>
              </a:defRPr>
            </a:lvl1pPr>
            <a:lvl2pPr>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rgbClr val="000000"/>
                </a:solidFill>
                <a:latin typeface="Times New Roman" pitchFamily="16" charset="0"/>
                <a:ea typeface="Microsoft YaHei" charset="-122"/>
              </a:defRPr>
            </a:lvl2pPr>
            <a:lvl3pPr>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rgbClr val="000000"/>
                </a:solidFill>
                <a:latin typeface="Times New Roman" pitchFamily="16" charset="0"/>
                <a:ea typeface="Microsoft YaHei" charset="-122"/>
              </a:defRPr>
            </a:lvl3pPr>
            <a:lvl4pPr>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rgbClr val="000000"/>
                </a:solidFill>
                <a:latin typeface="Times New Roman" pitchFamily="16" charset="0"/>
                <a:ea typeface="Microsoft YaHei" charset="-122"/>
              </a:defRPr>
            </a:lvl4pPr>
            <a:lvl5pPr>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rgbClr val="000000"/>
                </a:solidFill>
                <a:latin typeface="Times New Roman" pitchFamily="16" charset="0"/>
                <a:ea typeface="Microsoft YaHei" charset="-122"/>
              </a:defRPr>
            </a:lvl5pPr>
            <a:lvl6pPr marL="2514600" indent="-228600" defTabSz="449263" fontAlgn="base">
              <a:spcBef>
                <a:spcPct val="0"/>
              </a:spcBef>
              <a:spcAft>
                <a:spcPct val="0"/>
              </a:spcAft>
              <a:buClr>
                <a:srgbClr val="000000"/>
              </a:buClr>
              <a:buSzPct val="100000"/>
              <a:buFont typeface="Times New Roman" pitchFamily="16" charset="0"/>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rgbClr val="000000"/>
                </a:solidFill>
                <a:latin typeface="Times New Roman" pitchFamily="16" charset="0"/>
                <a:ea typeface="Microsoft YaHei" charset="-122"/>
              </a:defRPr>
            </a:lvl6pPr>
            <a:lvl7pPr marL="2971800" indent="-228600" defTabSz="449263" fontAlgn="base">
              <a:spcBef>
                <a:spcPct val="0"/>
              </a:spcBef>
              <a:spcAft>
                <a:spcPct val="0"/>
              </a:spcAft>
              <a:buClr>
                <a:srgbClr val="000000"/>
              </a:buClr>
              <a:buSzPct val="100000"/>
              <a:buFont typeface="Times New Roman" pitchFamily="16" charset="0"/>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rgbClr val="000000"/>
                </a:solidFill>
                <a:latin typeface="Times New Roman" pitchFamily="16" charset="0"/>
                <a:ea typeface="Microsoft YaHei" charset="-122"/>
              </a:defRPr>
            </a:lvl7pPr>
            <a:lvl8pPr marL="3429000" indent="-228600" defTabSz="449263" fontAlgn="base">
              <a:spcBef>
                <a:spcPct val="0"/>
              </a:spcBef>
              <a:spcAft>
                <a:spcPct val="0"/>
              </a:spcAft>
              <a:buClr>
                <a:srgbClr val="000000"/>
              </a:buClr>
              <a:buSzPct val="100000"/>
              <a:buFont typeface="Times New Roman" pitchFamily="16" charset="0"/>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rgbClr val="000000"/>
                </a:solidFill>
                <a:latin typeface="Times New Roman" pitchFamily="16" charset="0"/>
                <a:ea typeface="Microsoft YaHei" charset="-122"/>
              </a:defRPr>
            </a:lvl8pPr>
            <a:lvl9pPr marL="3886200" indent="-228600" defTabSz="449263" fontAlgn="base">
              <a:spcBef>
                <a:spcPct val="0"/>
              </a:spcBef>
              <a:spcAft>
                <a:spcPct val="0"/>
              </a:spcAft>
              <a:buClr>
                <a:srgbClr val="000000"/>
              </a:buClr>
              <a:buSzPct val="100000"/>
              <a:buFont typeface="Times New Roman" pitchFamily="16" charset="0"/>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rgbClr val="000000"/>
                </a:solidFill>
                <a:latin typeface="Times New Roman" pitchFamily="16" charset="0"/>
                <a:ea typeface="Microsoft YaHei" charset="-122"/>
              </a:defRPr>
            </a:lvl9pPr>
          </a:lstStyle>
          <a:p>
            <a:pPr>
              <a:buFont typeface="Garamond" pitchFamily="16" charset="0"/>
              <a:buNone/>
              <a:defRPr/>
            </a:pPr>
            <a:r>
              <a:rPr lang="de-DE" altLang="de-DE" sz="1800" b="1" dirty="0" smtClean="0">
                <a:solidFill>
                  <a:schemeClr val="accent1">
                    <a:lumMod val="75000"/>
                  </a:schemeClr>
                </a:solidFill>
                <a:latin typeface="+mn-lt"/>
              </a:rPr>
              <a:t>Ziele:</a:t>
            </a:r>
            <a:endParaRPr lang="de-DE" altLang="de-DE" sz="1800" b="1" dirty="0">
              <a:solidFill>
                <a:schemeClr val="accent1">
                  <a:lumMod val="75000"/>
                </a:schemeClr>
              </a:solidFill>
              <a:latin typeface="+mn-lt"/>
            </a:endParaRPr>
          </a:p>
          <a:p>
            <a:pPr>
              <a:buFont typeface="Garamond" pitchFamily="16" charset="0"/>
              <a:buChar char="•"/>
              <a:defRPr/>
            </a:pPr>
            <a:r>
              <a:rPr lang="de-DE" altLang="de-DE" sz="1800" dirty="0" smtClean="0">
                <a:solidFill>
                  <a:schemeClr val="accent1">
                    <a:lumMod val="75000"/>
                  </a:schemeClr>
                </a:solidFill>
                <a:latin typeface="+mn-lt"/>
              </a:rPr>
              <a:t>Handwerkliches Geschick zeigen</a:t>
            </a:r>
            <a:endParaRPr lang="de-DE" altLang="de-DE" sz="1800" dirty="0">
              <a:solidFill>
                <a:schemeClr val="accent1">
                  <a:lumMod val="75000"/>
                </a:schemeClr>
              </a:solidFill>
              <a:latin typeface="+mn-lt"/>
            </a:endParaRPr>
          </a:p>
          <a:p>
            <a:pPr>
              <a:buFont typeface="Garamond" pitchFamily="16" charset="0"/>
              <a:buChar char="•"/>
              <a:defRPr/>
            </a:pPr>
            <a:r>
              <a:rPr lang="de-DE" altLang="de-DE" sz="1800" dirty="0" smtClean="0">
                <a:solidFill>
                  <a:schemeClr val="accent1">
                    <a:lumMod val="75000"/>
                  </a:schemeClr>
                </a:solidFill>
                <a:latin typeface="+mn-lt"/>
              </a:rPr>
              <a:t>ein Kunstwerk </a:t>
            </a:r>
            <a:r>
              <a:rPr lang="de-DE" altLang="de-DE" sz="1800" dirty="0">
                <a:solidFill>
                  <a:schemeClr val="accent1">
                    <a:lumMod val="75000"/>
                  </a:schemeClr>
                </a:solidFill>
                <a:latin typeface="+mn-lt"/>
              </a:rPr>
              <a:t>entwickeln</a:t>
            </a:r>
          </a:p>
        </p:txBody>
      </p:sp>
      <p:sp>
        <p:nvSpPr>
          <p:cNvPr id="15364" name="Text Box 3"/>
          <p:cNvSpPr txBox="1">
            <a:spLocks noChangeArrowheads="1"/>
          </p:cNvSpPr>
          <p:nvPr/>
        </p:nvSpPr>
        <p:spPr bwMode="auto">
          <a:xfrm>
            <a:off x="1187624" y="2852936"/>
            <a:ext cx="3960440" cy="136815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lstStyle>
            <a:lvl1pPr marL="341313" indent="-341313" eaLnBrk="0" hangingPunct="0">
              <a:spcBef>
                <a:spcPts val="700"/>
              </a:spcBef>
              <a:tabLst>
                <a:tab pos="911225" algn="l"/>
                <a:tab pos="1825625" algn="l"/>
                <a:tab pos="2740025" algn="l"/>
                <a:tab pos="3654425" algn="l"/>
                <a:tab pos="4568825" algn="l"/>
                <a:tab pos="5483225" algn="l"/>
                <a:tab pos="6397625" algn="l"/>
                <a:tab pos="7312025" algn="l"/>
                <a:tab pos="8226425" algn="l"/>
                <a:tab pos="9140825" algn="l"/>
                <a:tab pos="10055225" algn="l"/>
              </a:tabLst>
              <a:defRPr sz="2800">
                <a:solidFill>
                  <a:srgbClr val="000000"/>
                </a:solidFill>
                <a:latin typeface="Garamond" pitchFamily="16" charset="0"/>
                <a:ea typeface="Microsoft YaHei" charset="-122"/>
              </a:defRPr>
            </a:lvl1pPr>
            <a:lvl2pPr eaLnBrk="0" hangingPunct="0">
              <a:spcBef>
                <a:spcPts val="650"/>
              </a:spcBef>
              <a:tabLst>
                <a:tab pos="911225" algn="l"/>
                <a:tab pos="1825625" algn="l"/>
                <a:tab pos="2740025" algn="l"/>
                <a:tab pos="3654425" algn="l"/>
                <a:tab pos="4568825" algn="l"/>
                <a:tab pos="5483225" algn="l"/>
                <a:tab pos="6397625" algn="l"/>
                <a:tab pos="7312025" algn="l"/>
                <a:tab pos="8226425" algn="l"/>
                <a:tab pos="9140825" algn="l"/>
                <a:tab pos="10055225" algn="l"/>
              </a:tabLst>
              <a:defRPr sz="2600">
                <a:solidFill>
                  <a:srgbClr val="000000"/>
                </a:solidFill>
                <a:latin typeface="Garamond" pitchFamily="16" charset="0"/>
                <a:ea typeface="Microsoft YaHei" charset="-122"/>
              </a:defRPr>
            </a:lvl2pPr>
            <a:lvl3pPr eaLnBrk="0" hangingPunct="0">
              <a:spcBef>
                <a:spcPts val="600"/>
              </a:spcBef>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rgbClr val="000000"/>
                </a:solidFill>
                <a:latin typeface="Garamond" pitchFamily="16" charset="0"/>
                <a:ea typeface="Microsoft YaHei" charset="-122"/>
              </a:defRPr>
            </a:lvl3pPr>
            <a:lvl4pPr eaLnBrk="0" hangingPunct="0">
              <a:spcBef>
                <a:spcPts val="500"/>
              </a:spcBef>
              <a:tabLst>
                <a:tab pos="911225" algn="l"/>
                <a:tab pos="1825625" algn="l"/>
                <a:tab pos="2740025" algn="l"/>
                <a:tab pos="3654425" algn="l"/>
                <a:tab pos="4568825" algn="l"/>
                <a:tab pos="5483225" algn="l"/>
                <a:tab pos="6397625" algn="l"/>
                <a:tab pos="7312025" algn="l"/>
                <a:tab pos="8226425" algn="l"/>
                <a:tab pos="9140825" algn="l"/>
                <a:tab pos="10055225" algn="l"/>
              </a:tabLst>
              <a:defRPr sz="2000">
                <a:solidFill>
                  <a:srgbClr val="000000"/>
                </a:solidFill>
                <a:latin typeface="Garamond" pitchFamily="16" charset="0"/>
                <a:ea typeface="Microsoft YaHei" charset="-122"/>
              </a:defRPr>
            </a:lvl4pPr>
            <a:lvl5pPr eaLnBrk="0" hangingPunct="0">
              <a:spcBef>
                <a:spcPts val="500"/>
              </a:spcBef>
              <a:tabLst>
                <a:tab pos="911225" algn="l"/>
                <a:tab pos="1825625" algn="l"/>
                <a:tab pos="2740025" algn="l"/>
                <a:tab pos="3654425" algn="l"/>
                <a:tab pos="4568825" algn="l"/>
                <a:tab pos="5483225" algn="l"/>
                <a:tab pos="6397625" algn="l"/>
                <a:tab pos="7312025" algn="l"/>
                <a:tab pos="8226425" algn="l"/>
                <a:tab pos="9140825" algn="l"/>
                <a:tab pos="10055225" algn="l"/>
              </a:tabLst>
              <a:defRPr sz="2000">
                <a:solidFill>
                  <a:srgbClr val="000000"/>
                </a:solidFill>
                <a:latin typeface="Garamond" pitchFamily="16" charset="0"/>
                <a:ea typeface="Microsoft YaHei" charset="-122"/>
              </a:defRPr>
            </a:lvl5pPr>
            <a:lvl6pPr marL="2514600" indent="-228600" defTabSz="449263" eaLnBrk="0" fontAlgn="base" hangingPunct="0">
              <a:spcBef>
                <a:spcPts val="500"/>
              </a:spcBef>
              <a:spcAft>
                <a:spcPct val="0"/>
              </a:spcAft>
              <a:buClr>
                <a:srgbClr val="000000"/>
              </a:buClr>
              <a:buSzPct val="100000"/>
              <a:buFont typeface="Times New Roman" charset="0"/>
              <a:tabLst>
                <a:tab pos="911225" algn="l"/>
                <a:tab pos="1825625" algn="l"/>
                <a:tab pos="2740025" algn="l"/>
                <a:tab pos="3654425" algn="l"/>
                <a:tab pos="4568825" algn="l"/>
                <a:tab pos="5483225" algn="l"/>
                <a:tab pos="6397625" algn="l"/>
                <a:tab pos="7312025" algn="l"/>
                <a:tab pos="8226425" algn="l"/>
                <a:tab pos="9140825" algn="l"/>
                <a:tab pos="10055225" algn="l"/>
              </a:tabLst>
              <a:defRPr sz="2000">
                <a:solidFill>
                  <a:srgbClr val="000000"/>
                </a:solidFill>
                <a:latin typeface="Garamond" pitchFamily="16" charset="0"/>
                <a:ea typeface="Microsoft YaHei" charset="-122"/>
              </a:defRPr>
            </a:lvl6pPr>
            <a:lvl7pPr marL="2971800" indent="-228600" defTabSz="449263" eaLnBrk="0" fontAlgn="base" hangingPunct="0">
              <a:spcBef>
                <a:spcPts val="500"/>
              </a:spcBef>
              <a:spcAft>
                <a:spcPct val="0"/>
              </a:spcAft>
              <a:buClr>
                <a:srgbClr val="000000"/>
              </a:buClr>
              <a:buSzPct val="100000"/>
              <a:buFont typeface="Times New Roman" charset="0"/>
              <a:tabLst>
                <a:tab pos="911225" algn="l"/>
                <a:tab pos="1825625" algn="l"/>
                <a:tab pos="2740025" algn="l"/>
                <a:tab pos="3654425" algn="l"/>
                <a:tab pos="4568825" algn="l"/>
                <a:tab pos="5483225" algn="l"/>
                <a:tab pos="6397625" algn="l"/>
                <a:tab pos="7312025" algn="l"/>
                <a:tab pos="8226425" algn="l"/>
                <a:tab pos="9140825" algn="l"/>
                <a:tab pos="10055225" algn="l"/>
              </a:tabLst>
              <a:defRPr sz="2000">
                <a:solidFill>
                  <a:srgbClr val="000000"/>
                </a:solidFill>
                <a:latin typeface="Garamond" pitchFamily="16" charset="0"/>
                <a:ea typeface="Microsoft YaHei" charset="-122"/>
              </a:defRPr>
            </a:lvl7pPr>
            <a:lvl8pPr marL="3429000" indent="-228600" defTabSz="449263" eaLnBrk="0" fontAlgn="base" hangingPunct="0">
              <a:spcBef>
                <a:spcPts val="500"/>
              </a:spcBef>
              <a:spcAft>
                <a:spcPct val="0"/>
              </a:spcAft>
              <a:buClr>
                <a:srgbClr val="000000"/>
              </a:buClr>
              <a:buSzPct val="100000"/>
              <a:buFont typeface="Times New Roman" charset="0"/>
              <a:tabLst>
                <a:tab pos="911225" algn="l"/>
                <a:tab pos="1825625" algn="l"/>
                <a:tab pos="2740025" algn="l"/>
                <a:tab pos="3654425" algn="l"/>
                <a:tab pos="4568825" algn="l"/>
                <a:tab pos="5483225" algn="l"/>
                <a:tab pos="6397625" algn="l"/>
                <a:tab pos="7312025" algn="l"/>
                <a:tab pos="8226425" algn="l"/>
                <a:tab pos="9140825" algn="l"/>
                <a:tab pos="10055225" algn="l"/>
              </a:tabLst>
              <a:defRPr sz="2000">
                <a:solidFill>
                  <a:srgbClr val="000000"/>
                </a:solidFill>
                <a:latin typeface="Garamond" pitchFamily="16" charset="0"/>
                <a:ea typeface="Microsoft YaHei" charset="-122"/>
              </a:defRPr>
            </a:lvl8pPr>
            <a:lvl9pPr marL="3886200" indent="-228600" defTabSz="449263" eaLnBrk="0" fontAlgn="base" hangingPunct="0">
              <a:spcBef>
                <a:spcPts val="500"/>
              </a:spcBef>
              <a:spcAft>
                <a:spcPct val="0"/>
              </a:spcAft>
              <a:buClr>
                <a:srgbClr val="000000"/>
              </a:buClr>
              <a:buSzPct val="100000"/>
              <a:buFont typeface="Times New Roman" charset="0"/>
              <a:tabLst>
                <a:tab pos="911225" algn="l"/>
                <a:tab pos="1825625" algn="l"/>
                <a:tab pos="2740025" algn="l"/>
                <a:tab pos="3654425" algn="l"/>
                <a:tab pos="4568825" algn="l"/>
                <a:tab pos="5483225" algn="l"/>
                <a:tab pos="6397625" algn="l"/>
                <a:tab pos="7312025" algn="l"/>
                <a:tab pos="8226425" algn="l"/>
                <a:tab pos="9140825" algn="l"/>
                <a:tab pos="10055225" algn="l"/>
              </a:tabLst>
              <a:defRPr sz="2000">
                <a:solidFill>
                  <a:srgbClr val="000000"/>
                </a:solidFill>
                <a:latin typeface="Garamond" pitchFamily="16" charset="0"/>
                <a:ea typeface="Microsoft YaHei" charset="-122"/>
              </a:defRPr>
            </a:lvl9pPr>
          </a:lstStyle>
          <a:p>
            <a:pPr eaLnBrk="1" hangingPunct="1">
              <a:spcBef>
                <a:spcPts val="0"/>
              </a:spcBef>
              <a:buFont typeface="Garamond" pitchFamily="16" charset="0"/>
              <a:buNone/>
            </a:pPr>
            <a:r>
              <a:rPr lang="de-DE" altLang="de-DE" sz="1800" b="1" dirty="0" smtClean="0">
                <a:solidFill>
                  <a:schemeClr val="accent1">
                    <a:lumMod val="75000"/>
                  </a:schemeClr>
                </a:solidFill>
                <a:latin typeface="+mn-lt"/>
              </a:rPr>
              <a:t>Aufgaben:</a:t>
            </a:r>
            <a:endParaRPr lang="de-DE" altLang="de-DE" sz="1800" b="1" dirty="0">
              <a:solidFill>
                <a:schemeClr val="accent1">
                  <a:lumMod val="75000"/>
                </a:schemeClr>
              </a:solidFill>
              <a:latin typeface="+mn-lt"/>
            </a:endParaRPr>
          </a:p>
          <a:p>
            <a:pPr eaLnBrk="1" hangingPunct="1">
              <a:spcBef>
                <a:spcPts val="0"/>
              </a:spcBef>
              <a:buFont typeface="Garamond" pitchFamily="16" charset="0"/>
              <a:buChar char="•"/>
            </a:pPr>
            <a:r>
              <a:rPr lang="de-DE" altLang="de-DE" sz="1800" dirty="0">
                <a:solidFill>
                  <a:schemeClr val="accent1">
                    <a:lumMod val="75000"/>
                  </a:schemeClr>
                </a:solidFill>
                <a:latin typeface="+mn-lt"/>
              </a:rPr>
              <a:t>im Team arbeiten</a:t>
            </a:r>
          </a:p>
          <a:p>
            <a:pPr eaLnBrk="1" hangingPunct="1">
              <a:spcBef>
                <a:spcPts val="0"/>
              </a:spcBef>
              <a:buFont typeface="Garamond" pitchFamily="16" charset="0"/>
              <a:buChar char="•"/>
            </a:pPr>
            <a:r>
              <a:rPr lang="de-DE" altLang="de-DE" sz="1800" dirty="0" smtClean="0">
                <a:solidFill>
                  <a:schemeClr val="accent1">
                    <a:lumMod val="75000"/>
                  </a:schemeClr>
                </a:solidFill>
                <a:latin typeface="+mn-lt"/>
              </a:rPr>
              <a:t>Werkzeuge </a:t>
            </a:r>
            <a:r>
              <a:rPr lang="de-DE" altLang="de-DE" sz="1800" dirty="0">
                <a:solidFill>
                  <a:schemeClr val="accent1">
                    <a:lumMod val="75000"/>
                  </a:schemeClr>
                </a:solidFill>
                <a:latin typeface="+mn-lt"/>
              </a:rPr>
              <a:t>richtig benutzen</a:t>
            </a:r>
          </a:p>
          <a:p>
            <a:pPr eaLnBrk="1" hangingPunct="1">
              <a:spcBef>
                <a:spcPts val="0"/>
              </a:spcBef>
              <a:buFont typeface="Garamond" pitchFamily="16" charset="0"/>
              <a:buChar char="•"/>
            </a:pPr>
            <a:r>
              <a:rPr lang="de-DE" altLang="de-DE" sz="1800" dirty="0">
                <a:solidFill>
                  <a:schemeClr val="accent1">
                    <a:lumMod val="75000"/>
                  </a:schemeClr>
                </a:solidFill>
                <a:latin typeface="+mn-lt"/>
              </a:rPr>
              <a:t>kreativ </a:t>
            </a:r>
            <a:r>
              <a:rPr lang="de-DE" altLang="de-DE" sz="1800" dirty="0" smtClean="0">
                <a:solidFill>
                  <a:schemeClr val="accent1">
                    <a:lumMod val="75000"/>
                  </a:schemeClr>
                </a:solidFill>
                <a:latin typeface="+mn-lt"/>
              </a:rPr>
              <a:t>sein</a:t>
            </a:r>
          </a:p>
          <a:p>
            <a:pPr eaLnBrk="1" hangingPunct="1">
              <a:buFont typeface="Garamond" pitchFamily="16" charset="0"/>
              <a:buChar char="•"/>
            </a:pPr>
            <a:endParaRPr lang="de-DE" altLang="de-DE" sz="1000" dirty="0">
              <a:solidFill>
                <a:schemeClr val="accent1">
                  <a:lumMod val="75000"/>
                </a:schemeClr>
              </a:solidFill>
              <a:latin typeface="+mn-lt"/>
            </a:endParaRPr>
          </a:p>
        </p:txBody>
      </p:sp>
      <p:sp>
        <p:nvSpPr>
          <p:cNvPr id="2" name="Rechteck 1"/>
          <p:cNvSpPr/>
          <p:nvPr/>
        </p:nvSpPr>
        <p:spPr>
          <a:xfrm>
            <a:off x="5245563" y="2990981"/>
            <a:ext cx="2494789" cy="978729"/>
          </a:xfrm>
          <a:prstGeom prst="rect">
            <a:avLst/>
          </a:prstGeom>
        </p:spPr>
        <p:style>
          <a:lnRef idx="2">
            <a:schemeClr val="accent5"/>
          </a:lnRef>
          <a:fillRef idx="1">
            <a:schemeClr val="lt1"/>
          </a:fillRef>
          <a:effectRef idx="0">
            <a:schemeClr val="accent5"/>
          </a:effectRef>
          <a:fontRef idx="minor">
            <a:schemeClr val="dk1"/>
          </a:fontRef>
        </p:style>
        <p:txBody>
          <a:bodyPr wrap="square">
            <a:spAutoFit/>
          </a:bodyPr>
          <a:lstStyle/>
          <a:p>
            <a:pPr marL="285750" indent="-285750">
              <a:lnSpc>
                <a:spcPct val="80000"/>
              </a:lnSpc>
              <a:buFont typeface="Arial" panose="020B0604020202020204" pitchFamily="34" charset="0"/>
              <a:buChar char="•"/>
              <a:defRPr/>
            </a:pPr>
            <a:r>
              <a:rPr lang="de-DE" altLang="de-DE" dirty="0">
                <a:solidFill>
                  <a:schemeClr val="accent1">
                    <a:lumMod val="75000"/>
                  </a:schemeClr>
                </a:solidFill>
                <a:latin typeface="Arial" panose="020B0604020202020204" pitchFamily="34" charset="0"/>
                <a:cs typeface="Arial" panose="020B0604020202020204" pitchFamily="34" charset="0"/>
              </a:rPr>
              <a:t>gleicher Schwierigkeitsgrad für alle Schulformen</a:t>
            </a:r>
          </a:p>
        </p:txBody>
      </p:sp>
      <p:pic>
        <p:nvPicPr>
          <p:cNvPr id="6" name="Picture 4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43608" y="744506"/>
            <a:ext cx="878049" cy="90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2" name="Grafik 1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28183" y="2785384"/>
            <a:ext cx="360000" cy="360000"/>
          </a:xfrm>
          <a:prstGeom prst="rect">
            <a:avLst/>
          </a:prstGeom>
        </p:spPr>
      </p:pic>
      <p:pic>
        <p:nvPicPr>
          <p:cNvPr id="13" name="Grafik 1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30125" y="3241728"/>
            <a:ext cx="360000" cy="360000"/>
          </a:xfrm>
          <a:prstGeom prst="rect">
            <a:avLst/>
          </a:prstGeom>
        </p:spPr>
      </p:pic>
      <p:pic>
        <p:nvPicPr>
          <p:cNvPr id="14" name="Grafik 1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rot="168245">
            <a:off x="719592" y="3657210"/>
            <a:ext cx="360000" cy="360000"/>
          </a:xfrm>
          <a:prstGeom prst="rect">
            <a:avLst/>
          </a:prstGeom>
        </p:spPr>
      </p:pic>
      <p:pic>
        <p:nvPicPr>
          <p:cNvPr id="15" name="Grafik 14"/>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40155" y="1967721"/>
            <a:ext cx="360040" cy="360040"/>
          </a:xfrm>
          <a:prstGeom prst="rect">
            <a:avLst/>
          </a:prstGeom>
        </p:spPr>
      </p:pic>
      <p:sp>
        <p:nvSpPr>
          <p:cNvPr id="17" name="Text Box 3"/>
          <p:cNvSpPr txBox="1">
            <a:spLocks noChangeArrowheads="1"/>
          </p:cNvSpPr>
          <p:nvPr/>
        </p:nvSpPr>
        <p:spPr bwMode="auto">
          <a:xfrm>
            <a:off x="711001" y="4472945"/>
            <a:ext cx="7029351" cy="1580162"/>
          </a:xfrm>
          <a:prstGeom prst="rect">
            <a:avLst/>
          </a:prstGeom>
          <a:ln/>
          <a:extLst/>
        </p:spPr>
        <p:style>
          <a:lnRef idx="2">
            <a:schemeClr val="accent5"/>
          </a:lnRef>
          <a:fillRef idx="1">
            <a:schemeClr val="lt1"/>
          </a:fillRef>
          <a:effectRef idx="0">
            <a:schemeClr val="accent5"/>
          </a:effectRef>
          <a:fontRef idx="minor">
            <a:schemeClr val="dk1"/>
          </a:fontRef>
        </p:style>
        <p:txBody>
          <a:bodyPr lIns="90000" tIns="46800" rIns="90000" bIns="46800"/>
          <a:lstStyle>
            <a:lvl1pPr marL="341313" indent="-341313" eaLnBrk="0" hangingPunct="0">
              <a:spcBef>
                <a:spcPts val="700"/>
              </a:spcBef>
              <a:tabLst>
                <a:tab pos="911225" algn="l"/>
                <a:tab pos="1825625" algn="l"/>
                <a:tab pos="2740025" algn="l"/>
                <a:tab pos="3654425" algn="l"/>
                <a:tab pos="4568825" algn="l"/>
                <a:tab pos="5483225" algn="l"/>
                <a:tab pos="6397625" algn="l"/>
                <a:tab pos="7312025" algn="l"/>
                <a:tab pos="8226425" algn="l"/>
                <a:tab pos="9140825" algn="l"/>
                <a:tab pos="10055225" algn="l"/>
              </a:tabLst>
              <a:defRPr sz="2800">
                <a:solidFill>
                  <a:srgbClr val="000000"/>
                </a:solidFill>
                <a:latin typeface="Garamond" pitchFamily="16" charset="0"/>
                <a:ea typeface="Microsoft YaHei" charset="-122"/>
              </a:defRPr>
            </a:lvl1pPr>
            <a:lvl2pPr eaLnBrk="0" hangingPunct="0">
              <a:spcBef>
                <a:spcPts val="650"/>
              </a:spcBef>
              <a:tabLst>
                <a:tab pos="911225" algn="l"/>
                <a:tab pos="1825625" algn="l"/>
                <a:tab pos="2740025" algn="l"/>
                <a:tab pos="3654425" algn="l"/>
                <a:tab pos="4568825" algn="l"/>
                <a:tab pos="5483225" algn="l"/>
                <a:tab pos="6397625" algn="l"/>
                <a:tab pos="7312025" algn="l"/>
                <a:tab pos="8226425" algn="l"/>
                <a:tab pos="9140825" algn="l"/>
                <a:tab pos="10055225" algn="l"/>
              </a:tabLst>
              <a:defRPr sz="2600">
                <a:solidFill>
                  <a:srgbClr val="000000"/>
                </a:solidFill>
                <a:latin typeface="Garamond" pitchFamily="16" charset="0"/>
                <a:ea typeface="Microsoft YaHei" charset="-122"/>
              </a:defRPr>
            </a:lvl2pPr>
            <a:lvl3pPr eaLnBrk="0" hangingPunct="0">
              <a:spcBef>
                <a:spcPts val="600"/>
              </a:spcBef>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rgbClr val="000000"/>
                </a:solidFill>
                <a:latin typeface="Garamond" pitchFamily="16" charset="0"/>
                <a:ea typeface="Microsoft YaHei" charset="-122"/>
              </a:defRPr>
            </a:lvl3pPr>
            <a:lvl4pPr eaLnBrk="0" hangingPunct="0">
              <a:spcBef>
                <a:spcPts val="500"/>
              </a:spcBef>
              <a:tabLst>
                <a:tab pos="911225" algn="l"/>
                <a:tab pos="1825625" algn="l"/>
                <a:tab pos="2740025" algn="l"/>
                <a:tab pos="3654425" algn="l"/>
                <a:tab pos="4568825" algn="l"/>
                <a:tab pos="5483225" algn="l"/>
                <a:tab pos="6397625" algn="l"/>
                <a:tab pos="7312025" algn="l"/>
                <a:tab pos="8226425" algn="l"/>
                <a:tab pos="9140825" algn="l"/>
                <a:tab pos="10055225" algn="l"/>
              </a:tabLst>
              <a:defRPr sz="2000">
                <a:solidFill>
                  <a:srgbClr val="000000"/>
                </a:solidFill>
                <a:latin typeface="Garamond" pitchFamily="16" charset="0"/>
                <a:ea typeface="Microsoft YaHei" charset="-122"/>
              </a:defRPr>
            </a:lvl4pPr>
            <a:lvl5pPr eaLnBrk="0" hangingPunct="0">
              <a:spcBef>
                <a:spcPts val="500"/>
              </a:spcBef>
              <a:tabLst>
                <a:tab pos="911225" algn="l"/>
                <a:tab pos="1825625" algn="l"/>
                <a:tab pos="2740025" algn="l"/>
                <a:tab pos="3654425" algn="l"/>
                <a:tab pos="4568825" algn="l"/>
                <a:tab pos="5483225" algn="l"/>
                <a:tab pos="6397625" algn="l"/>
                <a:tab pos="7312025" algn="l"/>
                <a:tab pos="8226425" algn="l"/>
                <a:tab pos="9140825" algn="l"/>
                <a:tab pos="10055225" algn="l"/>
              </a:tabLst>
              <a:defRPr sz="2000">
                <a:solidFill>
                  <a:srgbClr val="000000"/>
                </a:solidFill>
                <a:latin typeface="Garamond" pitchFamily="16" charset="0"/>
                <a:ea typeface="Microsoft YaHei" charset="-122"/>
              </a:defRPr>
            </a:lvl5pPr>
            <a:lvl6pPr marL="2514600" indent="-228600" defTabSz="449263" eaLnBrk="0" fontAlgn="base" hangingPunct="0">
              <a:spcBef>
                <a:spcPts val="500"/>
              </a:spcBef>
              <a:spcAft>
                <a:spcPct val="0"/>
              </a:spcAft>
              <a:buClr>
                <a:srgbClr val="000000"/>
              </a:buClr>
              <a:buSzPct val="100000"/>
              <a:buFont typeface="Times New Roman" charset="0"/>
              <a:tabLst>
                <a:tab pos="911225" algn="l"/>
                <a:tab pos="1825625" algn="l"/>
                <a:tab pos="2740025" algn="l"/>
                <a:tab pos="3654425" algn="l"/>
                <a:tab pos="4568825" algn="l"/>
                <a:tab pos="5483225" algn="l"/>
                <a:tab pos="6397625" algn="l"/>
                <a:tab pos="7312025" algn="l"/>
                <a:tab pos="8226425" algn="l"/>
                <a:tab pos="9140825" algn="l"/>
                <a:tab pos="10055225" algn="l"/>
              </a:tabLst>
              <a:defRPr sz="2000">
                <a:solidFill>
                  <a:srgbClr val="000000"/>
                </a:solidFill>
                <a:latin typeface="Garamond" pitchFamily="16" charset="0"/>
                <a:ea typeface="Microsoft YaHei" charset="-122"/>
              </a:defRPr>
            </a:lvl6pPr>
            <a:lvl7pPr marL="2971800" indent="-228600" defTabSz="449263" eaLnBrk="0" fontAlgn="base" hangingPunct="0">
              <a:spcBef>
                <a:spcPts val="500"/>
              </a:spcBef>
              <a:spcAft>
                <a:spcPct val="0"/>
              </a:spcAft>
              <a:buClr>
                <a:srgbClr val="000000"/>
              </a:buClr>
              <a:buSzPct val="100000"/>
              <a:buFont typeface="Times New Roman" charset="0"/>
              <a:tabLst>
                <a:tab pos="911225" algn="l"/>
                <a:tab pos="1825625" algn="l"/>
                <a:tab pos="2740025" algn="l"/>
                <a:tab pos="3654425" algn="l"/>
                <a:tab pos="4568825" algn="l"/>
                <a:tab pos="5483225" algn="l"/>
                <a:tab pos="6397625" algn="l"/>
                <a:tab pos="7312025" algn="l"/>
                <a:tab pos="8226425" algn="l"/>
                <a:tab pos="9140825" algn="l"/>
                <a:tab pos="10055225" algn="l"/>
              </a:tabLst>
              <a:defRPr sz="2000">
                <a:solidFill>
                  <a:srgbClr val="000000"/>
                </a:solidFill>
                <a:latin typeface="Garamond" pitchFamily="16" charset="0"/>
                <a:ea typeface="Microsoft YaHei" charset="-122"/>
              </a:defRPr>
            </a:lvl7pPr>
            <a:lvl8pPr marL="3429000" indent="-228600" defTabSz="449263" eaLnBrk="0" fontAlgn="base" hangingPunct="0">
              <a:spcBef>
                <a:spcPts val="500"/>
              </a:spcBef>
              <a:spcAft>
                <a:spcPct val="0"/>
              </a:spcAft>
              <a:buClr>
                <a:srgbClr val="000000"/>
              </a:buClr>
              <a:buSzPct val="100000"/>
              <a:buFont typeface="Times New Roman" charset="0"/>
              <a:tabLst>
                <a:tab pos="911225" algn="l"/>
                <a:tab pos="1825625" algn="l"/>
                <a:tab pos="2740025" algn="l"/>
                <a:tab pos="3654425" algn="l"/>
                <a:tab pos="4568825" algn="l"/>
                <a:tab pos="5483225" algn="l"/>
                <a:tab pos="6397625" algn="l"/>
                <a:tab pos="7312025" algn="l"/>
                <a:tab pos="8226425" algn="l"/>
                <a:tab pos="9140825" algn="l"/>
                <a:tab pos="10055225" algn="l"/>
              </a:tabLst>
              <a:defRPr sz="2000">
                <a:solidFill>
                  <a:srgbClr val="000000"/>
                </a:solidFill>
                <a:latin typeface="Garamond" pitchFamily="16" charset="0"/>
                <a:ea typeface="Microsoft YaHei" charset="-122"/>
              </a:defRPr>
            </a:lvl8pPr>
            <a:lvl9pPr marL="3886200" indent="-228600" defTabSz="449263" eaLnBrk="0" fontAlgn="base" hangingPunct="0">
              <a:spcBef>
                <a:spcPts val="500"/>
              </a:spcBef>
              <a:spcAft>
                <a:spcPct val="0"/>
              </a:spcAft>
              <a:buClr>
                <a:srgbClr val="000000"/>
              </a:buClr>
              <a:buSzPct val="100000"/>
              <a:buFont typeface="Times New Roman" charset="0"/>
              <a:tabLst>
                <a:tab pos="911225" algn="l"/>
                <a:tab pos="1825625" algn="l"/>
                <a:tab pos="2740025" algn="l"/>
                <a:tab pos="3654425" algn="l"/>
                <a:tab pos="4568825" algn="l"/>
                <a:tab pos="5483225" algn="l"/>
                <a:tab pos="6397625" algn="l"/>
                <a:tab pos="7312025" algn="l"/>
                <a:tab pos="8226425" algn="l"/>
                <a:tab pos="9140825" algn="l"/>
                <a:tab pos="10055225" algn="l"/>
              </a:tabLst>
              <a:defRPr sz="2000">
                <a:solidFill>
                  <a:srgbClr val="000000"/>
                </a:solidFill>
                <a:latin typeface="Garamond" pitchFamily="16" charset="0"/>
                <a:ea typeface="Microsoft YaHei" charset="-122"/>
              </a:defRPr>
            </a:lvl9pPr>
          </a:lstStyle>
          <a:p>
            <a:pPr eaLnBrk="1" hangingPunct="1">
              <a:buFont typeface="Garamond" pitchFamily="16" charset="0"/>
              <a:buChar char="•"/>
            </a:pPr>
            <a:endParaRPr lang="de-DE" altLang="de-DE" sz="1000" dirty="0">
              <a:solidFill>
                <a:schemeClr val="accent1">
                  <a:lumMod val="75000"/>
                </a:schemeClr>
              </a:solidFill>
              <a:latin typeface="+mn-lt"/>
            </a:endParaRPr>
          </a:p>
          <a:p>
            <a:pPr marL="0" lvl="0" indent="0" eaLnBrk="1" hangingPunct="1">
              <a:spcBef>
                <a:spcPts val="0"/>
              </a:spcBef>
              <a:tabLst/>
            </a:pPr>
            <a:r>
              <a:rPr lang="de-DE" altLang="de-DE" sz="1800" b="1" dirty="0">
                <a:solidFill>
                  <a:schemeClr val="accent1">
                    <a:lumMod val="75000"/>
                  </a:schemeClr>
                </a:solidFill>
                <a:latin typeface="Frutiger LT Std 45 Light"/>
                <a:ea typeface="+mn-ea"/>
              </a:rPr>
              <a:t>B</a:t>
            </a:r>
            <a:r>
              <a:rPr lang="de-DE" altLang="de-DE" sz="1800" b="1" dirty="0" smtClean="0">
                <a:solidFill>
                  <a:schemeClr val="accent1">
                    <a:lumMod val="75000"/>
                  </a:schemeClr>
                </a:solidFill>
                <a:latin typeface="Frutiger LT Std 45 Light"/>
                <a:ea typeface="+mn-ea"/>
              </a:rPr>
              <a:t>eobachtet werden:</a:t>
            </a:r>
            <a:endParaRPr lang="de-DE" altLang="de-DE" sz="1800" b="1" dirty="0">
              <a:solidFill>
                <a:schemeClr val="accent1">
                  <a:lumMod val="75000"/>
                </a:schemeClr>
              </a:solidFill>
              <a:latin typeface="Frutiger LT Std 45 Light"/>
              <a:ea typeface="+mn-ea"/>
            </a:endParaRPr>
          </a:p>
          <a:p>
            <a:pPr marL="285750" lvl="0" indent="-285750" eaLnBrk="1" hangingPunct="1">
              <a:spcBef>
                <a:spcPts val="0"/>
              </a:spcBef>
              <a:buFont typeface="Arial" panose="020B0604020202020204" pitchFamily="34" charset="0"/>
              <a:buChar char="•"/>
              <a:tabLst/>
            </a:pPr>
            <a:r>
              <a:rPr lang="de-DE" altLang="de-DE" sz="1800" dirty="0" smtClean="0">
                <a:solidFill>
                  <a:schemeClr val="accent1">
                    <a:lumMod val="75000"/>
                  </a:schemeClr>
                </a:solidFill>
                <a:latin typeface="Frutiger LT Std 45 Light"/>
                <a:ea typeface="+mn-ea"/>
              </a:rPr>
              <a:t>Motivation/Leistungsbereitschaft, Belastbarkeit, motorische Fähigkeiten, künstlerische Kompetenz, räumliches Vorstellungsvermögen, Kreativität</a:t>
            </a:r>
            <a:endParaRPr lang="de-DE" altLang="de-DE" sz="1800" dirty="0">
              <a:solidFill>
                <a:schemeClr val="accent1">
                  <a:lumMod val="75000"/>
                </a:schemeClr>
              </a:solidFill>
              <a:latin typeface="Frutiger LT Std 45 Light"/>
              <a:ea typeface="+mn-ea"/>
            </a:endParaRPr>
          </a:p>
          <a:p>
            <a:pPr marL="0" indent="0" eaLnBrk="1" hangingPunct="1"/>
            <a:endParaRPr lang="de-DE" altLang="de-DE" sz="1800" dirty="0">
              <a:solidFill>
                <a:schemeClr val="accent1">
                  <a:lumMod val="75000"/>
                </a:schemeClr>
              </a:solidFill>
              <a:latin typeface="+mn-lt"/>
            </a:endParaRPr>
          </a:p>
        </p:txBody>
      </p:sp>
    </p:spTree>
    <p:extLst>
      <p:ext uri="{BB962C8B-B14F-4D97-AF65-F5344CB8AC3E}">
        <p14:creationId xmlns:p14="http://schemas.microsoft.com/office/powerpoint/2010/main" val="1453944780"/>
      </p:ext>
    </p:extLst>
  </p:cSld>
  <p:clrMapOvr>
    <a:masterClrMapping/>
  </p:clrMapOvr>
  <p:transition spd="med"/>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1"/>
          <p:cNvSpPr>
            <a:spLocks noGrp="1" noChangeArrowheads="1"/>
          </p:cNvSpPr>
          <p:nvPr>
            <p:ph type="title"/>
          </p:nvPr>
        </p:nvSpPr>
        <p:spPr>
          <a:xfrm>
            <a:off x="1094105" y="906463"/>
            <a:ext cx="6781800" cy="688975"/>
          </a:xfrm>
        </p:spPr>
        <p:txBody>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de-DE" altLang="de-DE" sz="3200" dirty="0" smtClean="0">
                <a:latin typeface="+mn-lt"/>
              </a:rPr>
              <a:t>Gruppenaufgabe, Investigative</a:t>
            </a:r>
            <a:endParaRPr lang="de-DE" altLang="de-DE" sz="3200" dirty="0">
              <a:latin typeface="+mn-lt"/>
            </a:endParaRPr>
          </a:p>
        </p:txBody>
      </p:sp>
      <p:sp>
        <p:nvSpPr>
          <p:cNvPr id="21506" name="Text Box 2"/>
          <p:cNvSpPr txBox="1">
            <a:spLocks noChangeArrowheads="1"/>
          </p:cNvSpPr>
          <p:nvPr/>
        </p:nvSpPr>
        <p:spPr bwMode="auto">
          <a:xfrm>
            <a:off x="824584" y="1783617"/>
            <a:ext cx="3308350" cy="7812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lstStyle>
            <a:lvl1pPr marL="341313" indent="-341313">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rgbClr val="000000"/>
                </a:solidFill>
                <a:latin typeface="Times New Roman" pitchFamily="16" charset="0"/>
                <a:ea typeface="Microsoft YaHei" charset="-122"/>
              </a:defRPr>
            </a:lvl1pPr>
            <a:lvl2pPr>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rgbClr val="000000"/>
                </a:solidFill>
                <a:latin typeface="Times New Roman" pitchFamily="16" charset="0"/>
                <a:ea typeface="Microsoft YaHei" charset="-122"/>
              </a:defRPr>
            </a:lvl2pPr>
            <a:lvl3pPr>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rgbClr val="000000"/>
                </a:solidFill>
                <a:latin typeface="Times New Roman" pitchFamily="16" charset="0"/>
                <a:ea typeface="Microsoft YaHei" charset="-122"/>
              </a:defRPr>
            </a:lvl3pPr>
            <a:lvl4pPr>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rgbClr val="000000"/>
                </a:solidFill>
                <a:latin typeface="Times New Roman" pitchFamily="16" charset="0"/>
                <a:ea typeface="Microsoft YaHei" charset="-122"/>
              </a:defRPr>
            </a:lvl4pPr>
            <a:lvl5pPr>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rgbClr val="000000"/>
                </a:solidFill>
                <a:latin typeface="Times New Roman" pitchFamily="16" charset="0"/>
                <a:ea typeface="Microsoft YaHei" charset="-122"/>
              </a:defRPr>
            </a:lvl5pPr>
            <a:lvl6pPr marL="2514600" indent="-228600" defTabSz="449263" fontAlgn="base">
              <a:spcBef>
                <a:spcPct val="0"/>
              </a:spcBef>
              <a:spcAft>
                <a:spcPct val="0"/>
              </a:spcAft>
              <a:buClr>
                <a:srgbClr val="000000"/>
              </a:buClr>
              <a:buSzPct val="100000"/>
              <a:buFont typeface="Times New Roman" pitchFamily="16" charset="0"/>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rgbClr val="000000"/>
                </a:solidFill>
                <a:latin typeface="Times New Roman" pitchFamily="16" charset="0"/>
                <a:ea typeface="Microsoft YaHei" charset="-122"/>
              </a:defRPr>
            </a:lvl6pPr>
            <a:lvl7pPr marL="2971800" indent="-228600" defTabSz="449263" fontAlgn="base">
              <a:spcBef>
                <a:spcPct val="0"/>
              </a:spcBef>
              <a:spcAft>
                <a:spcPct val="0"/>
              </a:spcAft>
              <a:buClr>
                <a:srgbClr val="000000"/>
              </a:buClr>
              <a:buSzPct val="100000"/>
              <a:buFont typeface="Times New Roman" pitchFamily="16" charset="0"/>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rgbClr val="000000"/>
                </a:solidFill>
                <a:latin typeface="Times New Roman" pitchFamily="16" charset="0"/>
                <a:ea typeface="Microsoft YaHei" charset="-122"/>
              </a:defRPr>
            </a:lvl7pPr>
            <a:lvl8pPr marL="3429000" indent="-228600" defTabSz="449263" fontAlgn="base">
              <a:spcBef>
                <a:spcPct val="0"/>
              </a:spcBef>
              <a:spcAft>
                <a:spcPct val="0"/>
              </a:spcAft>
              <a:buClr>
                <a:srgbClr val="000000"/>
              </a:buClr>
              <a:buSzPct val="100000"/>
              <a:buFont typeface="Times New Roman" pitchFamily="16" charset="0"/>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rgbClr val="000000"/>
                </a:solidFill>
                <a:latin typeface="Times New Roman" pitchFamily="16" charset="0"/>
                <a:ea typeface="Microsoft YaHei" charset="-122"/>
              </a:defRPr>
            </a:lvl8pPr>
            <a:lvl9pPr marL="3886200" indent="-228600" defTabSz="449263" fontAlgn="base">
              <a:spcBef>
                <a:spcPct val="0"/>
              </a:spcBef>
              <a:spcAft>
                <a:spcPct val="0"/>
              </a:spcAft>
              <a:buClr>
                <a:srgbClr val="000000"/>
              </a:buClr>
              <a:buSzPct val="100000"/>
              <a:buFont typeface="Times New Roman" pitchFamily="16" charset="0"/>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rgbClr val="000000"/>
                </a:solidFill>
                <a:latin typeface="Times New Roman" pitchFamily="16" charset="0"/>
                <a:ea typeface="Microsoft YaHei" charset="-122"/>
              </a:defRPr>
            </a:lvl9pPr>
          </a:lstStyle>
          <a:p>
            <a:pPr>
              <a:buFont typeface="Garamond" pitchFamily="16" charset="0"/>
              <a:buNone/>
              <a:defRPr/>
            </a:pPr>
            <a:r>
              <a:rPr lang="de-DE" altLang="de-DE" sz="1800" b="1" dirty="0">
                <a:solidFill>
                  <a:schemeClr val="accent1">
                    <a:lumMod val="75000"/>
                  </a:schemeClr>
                </a:solidFill>
                <a:latin typeface="+mn-lt"/>
              </a:rPr>
              <a:t>Ziel:</a:t>
            </a:r>
          </a:p>
          <a:p>
            <a:pPr>
              <a:buFont typeface="Garamond" pitchFamily="16" charset="0"/>
              <a:buChar char="•"/>
              <a:defRPr/>
            </a:pPr>
            <a:r>
              <a:rPr lang="de-DE" altLang="de-DE" sz="1800" dirty="0" smtClean="0">
                <a:solidFill>
                  <a:schemeClr val="accent1">
                    <a:lumMod val="75000"/>
                  </a:schemeClr>
                </a:solidFill>
                <a:latin typeface="+mn-lt"/>
              </a:rPr>
              <a:t>Eine Lösung finden</a:t>
            </a:r>
            <a:endParaRPr lang="de-DE" altLang="de-DE" sz="1800" dirty="0">
              <a:solidFill>
                <a:schemeClr val="accent1">
                  <a:lumMod val="75000"/>
                </a:schemeClr>
              </a:solidFill>
              <a:latin typeface="+mn-lt"/>
            </a:endParaRPr>
          </a:p>
        </p:txBody>
      </p:sp>
      <p:sp>
        <p:nvSpPr>
          <p:cNvPr id="20484" name="Text Box 3"/>
          <p:cNvSpPr txBox="1">
            <a:spLocks noChangeArrowheads="1"/>
          </p:cNvSpPr>
          <p:nvPr/>
        </p:nvSpPr>
        <p:spPr bwMode="auto">
          <a:xfrm>
            <a:off x="840057" y="2564904"/>
            <a:ext cx="3517900" cy="371102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lstStyle>
            <a:lvl1pPr marL="341313" indent="-341313" eaLnBrk="0" hangingPunct="0">
              <a:spcBef>
                <a:spcPts val="700"/>
              </a:spcBef>
              <a:tabLst>
                <a:tab pos="911225" algn="l"/>
                <a:tab pos="1825625" algn="l"/>
                <a:tab pos="2740025" algn="l"/>
                <a:tab pos="3654425" algn="l"/>
                <a:tab pos="4568825" algn="l"/>
                <a:tab pos="5483225" algn="l"/>
                <a:tab pos="6397625" algn="l"/>
                <a:tab pos="7312025" algn="l"/>
                <a:tab pos="8226425" algn="l"/>
                <a:tab pos="9140825" algn="l"/>
                <a:tab pos="10055225" algn="l"/>
              </a:tabLst>
              <a:defRPr sz="2800">
                <a:solidFill>
                  <a:srgbClr val="000000"/>
                </a:solidFill>
                <a:latin typeface="Garamond" pitchFamily="16" charset="0"/>
                <a:ea typeface="Microsoft YaHei" charset="-122"/>
              </a:defRPr>
            </a:lvl1pPr>
            <a:lvl2pPr eaLnBrk="0" hangingPunct="0">
              <a:spcBef>
                <a:spcPts val="650"/>
              </a:spcBef>
              <a:tabLst>
                <a:tab pos="911225" algn="l"/>
                <a:tab pos="1825625" algn="l"/>
                <a:tab pos="2740025" algn="l"/>
                <a:tab pos="3654425" algn="l"/>
                <a:tab pos="4568825" algn="l"/>
                <a:tab pos="5483225" algn="l"/>
                <a:tab pos="6397625" algn="l"/>
                <a:tab pos="7312025" algn="l"/>
                <a:tab pos="8226425" algn="l"/>
                <a:tab pos="9140825" algn="l"/>
                <a:tab pos="10055225" algn="l"/>
              </a:tabLst>
              <a:defRPr sz="2600">
                <a:solidFill>
                  <a:srgbClr val="000000"/>
                </a:solidFill>
                <a:latin typeface="Garamond" pitchFamily="16" charset="0"/>
                <a:ea typeface="Microsoft YaHei" charset="-122"/>
              </a:defRPr>
            </a:lvl2pPr>
            <a:lvl3pPr eaLnBrk="0" hangingPunct="0">
              <a:spcBef>
                <a:spcPts val="600"/>
              </a:spcBef>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rgbClr val="000000"/>
                </a:solidFill>
                <a:latin typeface="Garamond" pitchFamily="16" charset="0"/>
                <a:ea typeface="Microsoft YaHei" charset="-122"/>
              </a:defRPr>
            </a:lvl3pPr>
            <a:lvl4pPr eaLnBrk="0" hangingPunct="0">
              <a:spcBef>
                <a:spcPts val="500"/>
              </a:spcBef>
              <a:tabLst>
                <a:tab pos="911225" algn="l"/>
                <a:tab pos="1825625" algn="l"/>
                <a:tab pos="2740025" algn="l"/>
                <a:tab pos="3654425" algn="l"/>
                <a:tab pos="4568825" algn="l"/>
                <a:tab pos="5483225" algn="l"/>
                <a:tab pos="6397625" algn="l"/>
                <a:tab pos="7312025" algn="l"/>
                <a:tab pos="8226425" algn="l"/>
                <a:tab pos="9140825" algn="l"/>
                <a:tab pos="10055225" algn="l"/>
              </a:tabLst>
              <a:defRPr sz="2000">
                <a:solidFill>
                  <a:srgbClr val="000000"/>
                </a:solidFill>
                <a:latin typeface="Garamond" pitchFamily="16" charset="0"/>
                <a:ea typeface="Microsoft YaHei" charset="-122"/>
              </a:defRPr>
            </a:lvl4pPr>
            <a:lvl5pPr eaLnBrk="0" hangingPunct="0">
              <a:spcBef>
                <a:spcPts val="500"/>
              </a:spcBef>
              <a:tabLst>
                <a:tab pos="911225" algn="l"/>
                <a:tab pos="1825625" algn="l"/>
                <a:tab pos="2740025" algn="l"/>
                <a:tab pos="3654425" algn="l"/>
                <a:tab pos="4568825" algn="l"/>
                <a:tab pos="5483225" algn="l"/>
                <a:tab pos="6397625" algn="l"/>
                <a:tab pos="7312025" algn="l"/>
                <a:tab pos="8226425" algn="l"/>
                <a:tab pos="9140825" algn="l"/>
                <a:tab pos="10055225" algn="l"/>
              </a:tabLst>
              <a:defRPr sz="2000">
                <a:solidFill>
                  <a:srgbClr val="000000"/>
                </a:solidFill>
                <a:latin typeface="Garamond" pitchFamily="16" charset="0"/>
                <a:ea typeface="Microsoft YaHei" charset="-122"/>
              </a:defRPr>
            </a:lvl5pPr>
            <a:lvl6pPr marL="2514600" indent="-228600" defTabSz="449263" eaLnBrk="0" fontAlgn="base" hangingPunct="0">
              <a:spcBef>
                <a:spcPts val="500"/>
              </a:spcBef>
              <a:spcAft>
                <a:spcPct val="0"/>
              </a:spcAft>
              <a:buClr>
                <a:srgbClr val="000000"/>
              </a:buClr>
              <a:buSzPct val="100000"/>
              <a:buFont typeface="Times New Roman" charset="0"/>
              <a:tabLst>
                <a:tab pos="911225" algn="l"/>
                <a:tab pos="1825625" algn="l"/>
                <a:tab pos="2740025" algn="l"/>
                <a:tab pos="3654425" algn="l"/>
                <a:tab pos="4568825" algn="l"/>
                <a:tab pos="5483225" algn="l"/>
                <a:tab pos="6397625" algn="l"/>
                <a:tab pos="7312025" algn="l"/>
                <a:tab pos="8226425" algn="l"/>
                <a:tab pos="9140825" algn="l"/>
                <a:tab pos="10055225" algn="l"/>
              </a:tabLst>
              <a:defRPr sz="2000">
                <a:solidFill>
                  <a:srgbClr val="000000"/>
                </a:solidFill>
                <a:latin typeface="Garamond" pitchFamily="16" charset="0"/>
                <a:ea typeface="Microsoft YaHei" charset="-122"/>
              </a:defRPr>
            </a:lvl6pPr>
            <a:lvl7pPr marL="2971800" indent="-228600" defTabSz="449263" eaLnBrk="0" fontAlgn="base" hangingPunct="0">
              <a:spcBef>
                <a:spcPts val="500"/>
              </a:spcBef>
              <a:spcAft>
                <a:spcPct val="0"/>
              </a:spcAft>
              <a:buClr>
                <a:srgbClr val="000000"/>
              </a:buClr>
              <a:buSzPct val="100000"/>
              <a:buFont typeface="Times New Roman" charset="0"/>
              <a:tabLst>
                <a:tab pos="911225" algn="l"/>
                <a:tab pos="1825625" algn="l"/>
                <a:tab pos="2740025" algn="l"/>
                <a:tab pos="3654425" algn="l"/>
                <a:tab pos="4568825" algn="l"/>
                <a:tab pos="5483225" algn="l"/>
                <a:tab pos="6397625" algn="l"/>
                <a:tab pos="7312025" algn="l"/>
                <a:tab pos="8226425" algn="l"/>
                <a:tab pos="9140825" algn="l"/>
                <a:tab pos="10055225" algn="l"/>
              </a:tabLst>
              <a:defRPr sz="2000">
                <a:solidFill>
                  <a:srgbClr val="000000"/>
                </a:solidFill>
                <a:latin typeface="Garamond" pitchFamily="16" charset="0"/>
                <a:ea typeface="Microsoft YaHei" charset="-122"/>
              </a:defRPr>
            </a:lvl7pPr>
            <a:lvl8pPr marL="3429000" indent="-228600" defTabSz="449263" eaLnBrk="0" fontAlgn="base" hangingPunct="0">
              <a:spcBef>
                <a:spcPts val="500"/>
              </a:spcBef>
              <a:spcAft>
                <a:spcPct val="0"/>
              </a:spcAft>
              <a:buClr>
                <a:srgbClr val="000000"/>
              </a:buClr>
              <a:buSzPct val="100000"/>
              <a:buFont typeface="Times New Roman" charset="0"/>
              <a:tabLst>
                <a:tab pos="911225" algn="l"/>
                <a:tab pos="1825625" algn="l"/>
                <a:tab pos="2740025" algn="l"/>
                <a:tab pos="3654425" algn="l"/>
                <a:tab pos="4568825" algn="l"/>
                <a:tab pos="5483225" algn="l"/>
                <a:tab pos="6397625" algn="l"/>
                <a:tab pos="7312025" algn="l"/>
                <a:tab pos="8226425" algn="l"/>
                <a:tab pos="9140825" algn="l"/>
                <a:tab pos="10055225" algn="l"/>
              </a:tabLst>
              <a:defRPr sz="2000">
                <a:solidFill>
                  <a:srgbClr val="000000"/>
                </a:solidFill>
                <a:latin typeface="Garamond" pitchFamily="16" charset="0"/>
                <a:ea typeface="Microsoft YaHei" charset="-122"/>
              </a:defRPr>
            </a:lvl8pPr>
            <a:lvl9pPr marL="3886200" indent="-228600" defTabSz="449263" eaLnBrk="0" fontAlgn="base" hangingPunct="0">
              <a:spcBef>
                <a:spcPts val="500"/>
              </a:spcBef>
              <a:spcAft>
                <a:spcPct val="0"/>
              </a:spcAft>
              <a:buClr>
                <a:srgbClr val="000000"/>
              </a:buClr>
              <a:buSzPct val="100000"/>
              <a:buFont typeface="Times New Roman" charset="0"/>
              <a:tabLst>
                <a:tab pos="911225" algn="l"/>
                <a:tab pos="1825625" algn="l"/>
                <a:tab pos="2740025" algn="l"/>
                <a:tab pos="3654425" algn="l"/>
                <a:tab pos="4568825" algn="l"/>
                <a:tab pos="5483225" algn="l"/>
                <a:tab pos="6397625" algn="l"/>
                <a:tab pos="7312025" algn="l"/>
                <a:tab pos="8226425" algn="l"/>
                <a:tab pos="9140825" algn="l"/>
                <a:tab pos="10055225" algn="l"/>
              </a:tabLst>
              <a:defRPr sz="2000">
                <a:solidFill>
                  <a:srgbClr val="000000"/>
                </a:solidFill>
                <a:latin typeface="Garamond" pitchFamily="16" charset="0"/>
                <a:ea typeface="Microsoft YaHei" charset="-122"/>
              </a:defRPr>
            </a:lvl9pPr>
          </a:lstStyle>
          <a:p>
            <a:pPr eaLnBrk="1" hangingPunct="1">
              <a:spcBef>
                <a:spcPts val="0"/>
              </a:spcBef>
              <a:buFont typeface="Garamond" pitchFamily="16" charset="0"/>
              <a:buNone/>
            </a:pPr>
            <a:r>
              <a:rPr lang="de-DE" altLang="de-DE" sz="1800" b="1" dirty="0" smtClean="0">
                <a:solidFill>
                  <a:schemeClr val="accent1">
                    <a:lumMod val="75000"/>
                  </a:schemeClr>
                </a:solidFill>
                <a:latin typeface="+mn-lt"/>
              </a:rPr>
              <a:t>Aufgaben:</a:t>
            </a:r>
            <a:endParaRPr lang="de-DE" altLang="de-DE" sz="1800" b="1" dirty="0">
              <a:solidFill>
                <a:schemeClr val="accent1">
                  <a:lumMod val="75000"/>
                </a:schemeClr>
              </a:solidFill>
              <a:latin typeface="+mn-lt"/>
            </a:endParaRPr>
          </a:p>
          <a:p>
            <a:pPr eaLnBrk="1" hangingPunct="1">
              <a:spcBef>
                <a:spcPts val="0"/>
              </a:spcBef>
              <a:buFont typeface="Garamond" pitchFamily="16" charset="0"/>
              <a:buChar char="•"/>
            </a:pPr>
            <a:r>
              <a:rPr lang="de-DE" altLang="de-DE" sz="1800" dirty="0">
                <a:solidFill>
                  <a:schemeClr val="accent1">
                    <a:lumMod val="75000"/>
                  </a:schemeClr>
                </a:solidFill>
                <a:latin typeface="+mn-lt"/>
              </a:rPr>
              <a:t>Hinweise analysieren</a:t>
            </a:r>
          </a:p>
          <a:p>
            <a:pPr eaLnBrk="1" hangingPunct="1">
              <a:spcBef>
                <a:spcPts val="0"/>
              </a:spcBef>
              <a:buFont typeface="Garamond" pitchFamily="16" charset="0"/>
              <a:buChar char="•"/>
            </a:pPr>
            <a:r>
              <a:rPr lang="de-DE" altLang="de-DE" sz="1800" dirty="0">
                <a:solidFill>
                  <a:schemeClr val="accent1">
                    <a:lumMod val="75000"/>
                  </a:schemeClr>
                </a:solidFill>
                <a:latin typeface="+mn-lt"/>
              </a:rPr>
              <a:t>Informationen austauschen</a:t>
            </a:r>
          </a:p>
          <a:p>
            <a:pPr eaLnBrk="1" hangingPunct="1">
              <a:spcBef>
                <a:spcPts val="0"/>
              </a:spcBef>
              <a:buFont typeface="Garamond" pitchFamily="16" charset="0"/>
              <a:buChar char="•"/>
            </a:pPr>
            <a:r>
              <a:rPr lang="de-DE" altLang="de-DE" sz="1800" dirty="0" smtClean="0">
                <a:solidFill>
                  <a:schemeClr val="accent1">
                    <a:lumMod val="75000"/>
                  </a:schemeClr>
                </a:solidFill>
                <a:latin typeface="+mn-lt"/>
              </a:rPr>
              <a:t>Gemeinsam ein Ergebnis erarbeiten</a:t>
            </a:r>
          </a:p>
          <a:p>
            <a:pPr eaLnBrk="1" hangingPunct="1">
              <a:spcBef>
                <a:spcPts val="0"/>
              </a:spcBef>
              <a:buFont typeface="Garamond" pitchFamily="16" charset="0"/>
              <a:buChar char="•"/>
            </a:pPr>
            <a:endParaRPr lang="de-DE" altLang="de-DE" sz="1000" dirty="0">
              <a:solidFill>
                <a:schemeClr val="accent1">
                  <a:lumMod val="75000"/>
                </a:schemeClr>
              </a:solidFill>
            </a:endParaRPr>
          </a:p>
          <a:p>
            <a:pPr marL="0" lvl="0" indent="0" eaLnBrk="1" hangingPunct="1">
              <a:spcBef>
                <a:spcPts val="0"/>
              </a:spcBef>
              <a:tabLst/>
            </a:pPr>
            <a:r>
              <a:rPr lang="de-DE" altLang="de-DE" sz="1800" b="1" dirty="0">
                <a:solidFill>
                  <a:schemeClr val="accent1">
                    <a:lumMod val="75000"/>
                  </a:schemeClr>
                </a:solidFill>
                <a:latin typeface="Frutiger LT Std 45 Light"/>
              </a:rPr>
              <a:t>Beobachtet werden:</a:t>
            </a:r>
          </a:p>
          <a:p>
            <a:pPr marL="285750" lvl="0" indent="-285750" eaLnBrk="1" hangingPunct="1">
              <a:spcBef>
                <a:spcPts val="0"/>
              </a:spcBef>
              <a:buFont typeface="Arial" panose="020B0604020202020204" pitchFamily="34" charset="0"/>
              <a:buChar char="•"/>
              <a:tabLst/>
            </a:pPr>
            <a:r>
              <a:rPr lang="de-DE" altLang="de-DE" sz="1800" dirty="0" smtClean="0">
                <a:solidFill>
                  <a:schemeClr val="accent1">
                    <a:lumMod val="75000"/>
                  </a:schemeClr>
                </a:solidFill>
                <a:latin typeface="Frutiger LT Std 45 Light"/>
              </a:rPr>
              <a:t>Kommunikationsfähigkeit, Hilfs- und Kooperations-bereitschaft, Empathie, Fähigkeit zur Sachanalyse, Problemlösekompetenz, Lernbereitschaft</a:t>
            </a:r>
            <a:endParaRPr lang="de-DE" altLang="de-DE" sz="1800" dirty="0">
              <a:solidFill>
                <a:schemeClr val="accent1">
                  <a:lumMod val="75000"/>
                </a:schemeClr>
              </a:solidFill>
              <a:latin typeface="Frutiger LT Std 45 Light"/>
            </a:endParaRPr>
          </a:p>
          <a:p>
            <a:pPr eaLnBrk="1" hangingPunct="1">
              <a:buFont typeface="Garamond" pitchFamily="16" charset="0"/>
              <a:buChar char="•"/>
            </a:pPr>
            <a:endParaRPr lang="de-DE" altLang="de-DE" sz="1800" dirty="0">
              <a:solidFill>
                <a:schemeClr val="accent1">
                  <a:lumMod val="75000"/>
                </a:schemeClr>
              </a:solidFill>
              <a:latin typeface="+mn-lt"/>
            </a:endParaRPr>
          </a:p>
        </p:txBody>
      </p:sp>
      <p:sp>
        <p:nvSpPr>
          <p:cNvPr id="2" name="Rechteck 1"/>
          <p:cNvSpPr/>
          <p:nvPr/>
        </p:nvSpPr>
        <p:spPr>
          <a:xfrm>
            <a:off x="5076055" y="2564904"/>
            <a:ext cx="2799849" cy="1815882"/>
          </a:xfrm>
          <a:prstGeom prst="rect">
            <a:avLst/>
          </a:prstGeom>
        </p:spPr>
        <p:txBody>
          <a:bodyPr wrap="square">
            <a:spAutoFit/>
          </a:bodyPr>
          <a:lstStyle/>
          <a:p>
            <a:pPr marL="285750" indent="-285750">
              <a:buFont typeface="Arial" panose="020B0604020202020204" pitchFamily="34" charset="0"/>
              <a:buChar char="•"/>
              <a:defRPr/>
            </a:pPr>
            <a:r>
              <a:rPr lang="de-DE" altLang="de-DE" sz="1600" dirty="0" smtClean="0">
                <a:solidFill>
                  <a:schemeClr val="accent1">
                    <a:lumMod val="75000"/>
                  </a:schemeClr>
                </a:solidFill>
              </a:rPr>
              <a:t>schulformspezifischer </a:t>
            </a:r>
            <a:r>
              <a:rPr lang="de-DE" altLang="de-DE" sz="1600" dirty="0">
                <a:solidFill>
                  <a:schemeClr val="accent1">
                    <a:lumMod val="75000"/>
                  </a:schemeClr>
                </a:solidFill>
              </a:rPr>
              <a:t>Schwierigkeitsgrad </a:t>
            </a:r>
            <a:r>
              <a:rPr lang="de-DE" altLang="de-DE" sz="1600" dirty="0" smtClean="0">
                <a:solidFill>
                  <a:schemeClr val="accent1">
                    <a:lumMod val="75000"/>
                  </a:schemeClr>
                </a:solidFill>
              </a:rPr>
              <a:t>       (z. B. durch </a:t>
            </a:r>
            <a:r>
              <a:rPr lang="de-DE" altLang="de-DE" sz="1600" dirty="0">
                <a:solidFill>
                  <a:schemeClr val="accent1">
                    <a:lumMod val="75000"/>
                  </a:schemeClr>
                </a:solidFill>
              </a:rPr>
              <a:t>unterschiedliche Hinweise und </a:t>
            </a:r>
            <a:r>
              <a:rPr lang="de-DE" altLang="de-DE" sz="1600" dirty="0" smtClean="0">
                <a:solidFill>
                  <a:schemeClr val="accent1">
                    <a:lumMod val="75000"/>
                  </a:schemeClr>
                </a:solidFill>
              </a:rPr>
              <a:t>unterschiedliche Lösungsanforderungen)</a:t>
            </a:r>
            <a:endParaRPr lang="de-DE" altLang="de-DE" sz="1600" dirty="0">
              <a:solidFill>
                <a:schemeClr val="accent1">
                  <a:lumMod val="75000"/>
                </a:schemeClr>
              </a:solidFill>
            </a:endParaRPr>
          </a:p>
        </p:txBody>
      </p:sp>
      <p:pic>
        <p:nvPicPr>
          <p:cNvPr id="6" name="Picture 4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1328" y="856687"/>
            <a:ext cx="867073" cy="90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844307498"/>
      </p:ext>
    </p:extLst>
  </p:cSld>
  <p:clrMapOvr>
    <a:masterClrMapping/>
  </p:clrMapOvr>
  <p:transition spd="med"/>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1"/>
          <p:cNvSpPr>
            <a:spLocks noGrp="1" noChangeArrowheads="1"/>
          </p:cNvSpPr>
          <p:nvPr>
            <p:ph type="title"/>
          </p:nvPr>
        </p:nvSpPr>
        <p:spPr>
          <a:xfrm>
            <a:off x="1227138" y="908720"/>
            <a:ext cx="6781800" cy="688975"/>
          </a:xfrm>
        </p:spPr>
        <p:txBody>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de-DE" altLang="de-DE" sz="3200" dirty="0" smtClean="0">
                <a:latin typeface="+mn-lt"/>
              </a:rPr>
              <a:t>Einzelaufgabe; </a:t>
            </a:r>
            <a:r>
              <a:rPr lang="de-DE" altLang="de-DE" sz="3200" dirty="0" err="1" smtClean="0">
                <a:latin typeface="+mn-lt"/>
              </a:rPr>
              <a:t>Artistic</a:t>
            </a:r>
            <a:endParaRPr lang="de-DE" altLang="de-DE" sz="3200" dirty="0">
              <a:latin typeface="+mn-lt"/>
            </a:endParaRPr>
          </a:p>
        </p:txBody>
      </p:sp>
      <p:sp>
        <p:nvSpPr>
          <p:cNvPr id="18434" name="Text Box 2"/>
          <p:cNvSpPr txBox="1">
            <a:spLocks noChangeArrowheads="1"/>
          </p:cNvSpPr>
          <p:nvPr/>
        </p:nvSpPr>
        <p:spPr bwMode="auto">
          <a:xfrm>
            <a:off x="845162" y="1700808"/>
            <a:ext cx="3308350" cy="129614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lstStyle>
            <a:lvl1pPr marL="341313" indent="-341313">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rgbClr val="000000"/>
                </a:solidFill>
                <a:latin typeface="Times New Roman" pitchFamily="16" charset="0"/>
                <a:ea typeface="Microsoft YaHei" charset="-122"/>
              </a:defRPr>
            </a:lvl1pPr>
            <a:lvl2pPr>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rgbClr val="000000"/>
                </a:solidFill>
                <a:latin typeface="Times New Roman" pitchFamily="16" charset="0"/>
                <a:ea typeface="Microsoft YaHei" charset="-122"/>
              </a:defRPr>
            </a:lvl2pPr>
            <a:lvl3pPr>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rgbClr val="000000"/>
                </a:solidFill>
                <a:latin typeface="Times New Roman" pitchFamily="16" charset="0"/>
                <a:ea typeface="Microsoft YaHei" charset="-122"/>
              </a:defRPr>
            </a:lvl3pPr>
            <a:lvl4pPr>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rgbClr val="000000"/>
                </a:solidFill>
                <a:latin typeface="Times New Roman" pitchFamily="16" charset="0"/>
                <a:ea typeface="Microsoft YaHei" charset="-122"/>
              </a:defRPr>
            </a:lvl4pPr>
            <a:lvl5pPr>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rgbClr val="000000"/>
                </a:solidFill>
                <a:latin typeface="Times New Roman" pitchFamily="16" charset="0"/>
                <a:ea typeface="Microsoft YaHei" charset="-122"/>
              </a:defRPr>
            </a:lvl5pPr>
            <a:lvl6pPr marL="2514600" indent="-228600" defTabSz="449263" fontAlgn="base">
              <a:spcBef>
                <a:spcPct val="0"/>
              </a:spcBef>
              <a:spcAft>
                <a:spcPct val="0"/>
              </a:spcAft>
              <a:buClr>
                <a:srgbClr val="000000"/>
              </a:buClr>
              <a:buSzPct val="100000"/>
              <a:buFont typeface="Times New Roman" pitchFamily="16" charset="0"/>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rgbClr val="000000"/>
                </a:solidFill>
                <a:latin typeface="Times New Roman" pitchFamily="16" charset="0"/>
                <a:ea typeface="Microsoft YaHei" charset="-122"/>
              </a:defRPr>
            </a:lvl6pPr>
            <a:lvl7pPr marL="2971800" indent="-228600" defTabSz="449263" fontAlgn="base">
              <a:spcBef>
                <a:spcPct val="0"/>
              </a:spcBef>
              <a:spcAft>
                <a:spcPct val="0"/>
              </a:spcAft>
              <a:buClr>
                <a:srgbClr val="000000"/>
              </a:buClr>
              <a:buSzPct val="100000"/>
              <a:buFont typeface="Times New Roman" pitchFamily="16" charset="0"/>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rgbClr val="000000"/>
                </a:solidFill>
                <a:latin typeface="Times New Roman" pitchFamily="16" charset="0"/>
                <a:ea typeface="Microsoft YaHei" charset="-122"/>
              </a:defRPr>
            </a:lvl7pPr>
            <a:lvl8pPr marL="3429000" indent="-228600" defTabSz="449263" fontAlgn="base">
              <a:spcBef>
                <a:spcPct val="0"/>
              </a:spcBef>
              <a:spcAft>
                <a:spcPct val="0"/>
              </a:spcAft>
              <a:buClr>
                <a:srgbClr val="000000"/>
              </a:buClr>
              <a:buSzPct val="100000"/>
              <a:buFont typeface="Times New Roman" pitchFamily="16" charset="0"/>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rgbClr val="000000"/>
                </a:solidFill>
                <a:latin typeface="Times New Roman" pitchFamily="16" charset="0"/>
                <a:ea typeface="Microsoft YaHei" charset="-122"/>
              </a:defRPr>
            </a:lvl8pPr>
            <a:lvl9pPr marL="3886200" indent="-228600" defTabSz="449263" fontAlgn="base">
              <a:spcBef>
                <a:spcPct val="0"/>
              </a:spcBef>
              <a:spcAft>
                <a:spcPct val="0"/>
              </a:spcAft>
              <a:buClr>
                <a:srgbClr val="000000"/>
              </a:buClr>
              <a:buSzPct val="100000"/>
              <a:buFont typeface="Times New Roman" pitchFamily="16" charset="0"/>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rgbClr val="000000"/>
                </a:solidFill>
                <a:latin typeface="Times New Roman" pitchFamily="16" charset="0"/>
                <a:ea typeface="Microsoft YaHei" charset="-122"/>
              </a:defRPr>
            </a:lvl9pPr>
          </a:lstStyle>
          <a:p>
            <a:pPr>
              <a:spcBef>
                <a:spcPts val="700"/>
              </a:spcBef>
              <a:defRPr/>
            </a:pPr>
            <a:r>
              <a:rPr lang="de-DE" altLang="de-DE" sz="1800" b="1" dirty="0">
                <a:solidFill>
                  <a:schemeClr val="accent1">
                    <a:lumMod val="75000"/>
                  </a:schemeClr>
                </a:solidFill>
                <a:latin typeface="+mn-lt"/>
              </a:rPr>
              <a:t>Ziel:</a:t>
            </a:r>
          </a:p>
          <a:p>
            <a:pPr>
              <a:spcBef>
                <a:spcPts val="700"/>
              </a:spcBef>
              <a:buFont typeface="Garamond" pitchFamily="16" charset="0"/>
              <a:buChar char="•"/>
              <a:defRPr/>
            </a:pPr>
            <a:r>
              <a:rPr lang="de-DE" altLang="de-DE" sz="1800" dirty="0" smtClean="0">
                <a:solidFill>
                  <a:schemeClr val="accent1">
                    <a:lumMod val="75000"/>
                  </a:schemeClr>
                </a:solidFill>
                <a:latin typeface="+mn-lt"/>
              </a:rPr>
              <a:t>In einem kreativen Wettbewerb überzeugen</a:t>
            </a:r>
            <a:endParaRPr lang="de-DE" altLang="de-DE" sz="1800" dirty="0">
              <a:solidFill>
                <a:schemeClr val="accent1">
                  <a:lumMod val="75000"/>
                </a:schemeClr>
              </a:solidFill>
              <a:latin typeface="+mn-lt"/>
            </a:endParaRPr>
          </a:p>
        </p:txBody>
      </p:sp>
      <p:sp>
        <p:nvSpPr>
          <p:cNvPr id="17412" name="Text Box 3"/>
          <p:cNvSpPr txBox="1">
            <a:spLocks noChangeArrowheads="1"/>
          </p:cNvSpPr>
          <p:nvPr/>
        </p:nvSpPr>
        <p:spPr bwMode="auto">
          <a:xfrm>
            <a:off x="845162" y="3013495"/>
            <a:ext cx="4525962" cy="247630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lstStyle>
            <a:lvl1pPr marL="341313" indent="-341313" eaLnBrk="0" hangingPunct="0">
              <a:spcBef>
                <a:spcPts val="700"/>
              </a:spcBef>
              <a:tabLst>
                <a:tab pos="911225" algn="l"/>
                <a:tab pos="1825625" algn="l"/>
                <a:tab pos="2740025" algn="l"/>
                <a:tab pos="3654425" algn="l"/>
                <a:tab pos="4568825" algn="l"/>
                <a:tab pos="5483225" algn="l"/>
                <a:tab pos="6397625" algn="l"/>
                <a:tab pos="7312025" algn="l"/>
                <a:tab pos="8226425" algn="l"/>
                <a:tab pos="9140825" algn="l"/>
                <a:tab pos="10055225" algn="l"/>
              </a:tabLst>
              <a:defRPr sz="2800">
                <a:solidFill>
                  <a:srgbClr val="000000"/>
                </a:solidFill>
                <a:latin typeface="Garamond" pitchFamily="16" charset="0"/>
                <a:ea typeface="Microsoft YaHei" charset="-122"/>
              </a:defRPr>
            </a:lvl1pPr>
            <a:lvl2pPr eaLnBrk="0" hangingPunct="0">
              <a:spcBef>
                <a:spcPts val="650"/>
              </a:spcBef>
              <a:tabLst>
                <a:tab pos="911225" algn="l"/>
                <a:tab pos="1825625" algn="l"/>
                <a:tab pos="2740025" algn="l"/>
                <a:tab pos="3654425" algn="l"/>
                <a:tab pos="4568825" algn="l"/>
                <a:tab pos="5483225" algn="l"/>
                <a:tab pos="6397625" algn="l"/>
                <a:tab pos="7312025" algn="l"/>
                <a:tab pos="8226425" algn="l"/>
                <a:tab pos="9140825" algn="l"/>
                <a:tab pos="10055225" algn="l"/>
              </a:tabLst>
              <a:defRPr sz="2600">
                <a:solidFill>
                  <a:srgbClr val="000000"/>
                </a:solidFill>
                <a:latin typeface="Garamond" pitchFamily="16" charset="0"/>
                <a:ea typeface="Microsoft YaHei" charset="-122"/>
              </a:defRPr>
            </a:lvl2pPr>
            <a:lvl3pPr eaLnBrk="0" hangingPunct="0">
              <a:spcBef>
                <a:spcPts val="600"/>
              </a:spcBef>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rgbClr val="000000"/>
                </a:solidFill>
                <a:latin typeface="Garamond" pitchFamily="16" charset="0"/>
                <a:ea typeface="Microsoft YaHei" charset="-122"/>
              </a:defRPr>
            </a:lvl3pPr>
            <a:lvl4pPr eaLnBrk="0" hangingPunct="0">
              <a:spcBef>
                <a:spcPts val="500"/>
              </a:spcBef>
              <a:tabLst>
                <a:tab pos="911225" algn="l"/>
                <a:tab pos="1825625" algn="l"/>
                <a:tab pos="2740025" algn="l"/>
                <a:tab pos="3654425" algn="l"/>
                <a:tab pos="4568825" algn="l"/>
                <a:tab pos="5483225" algn="l"/>
                <a:tab pos="6397625" algn="l"/>
                <a:tab pos="7312025" algn="l"/>
                <a:tab pos="8226425" algn="l"/>
                <a:tab pos="9140825" algn="l"/>
                <a:tab pos="10055225" algn="l"/>
              </a:tabLst>
              <a:defRPr sz="2000">
                <a:solidFill>
                  <a:srgbClr val="000000"/>
                </a:solidFill>
                <a:latin typeface="Garamond" pitchFamily="16" charset="0"/>
                <a:ea typeface="Microsoft YaHei" charset="-122"/>
              </a:defRPr>
            </a:lvl4pPr>
            <a:lvl5pPr eaLnBrk="0" hangingPunct="0">
              <a:spcBef>
                <a:spcPts val="500"/>
              </a:spcBef>
              <a:tabLst>
                <a:tab pos="911225" algn="l"/>
                <a:tab pos="1825625" algn="l"/>
                <a:tab pos="2740025" algn="l"/>
                <a:tab pos="3654425" algn="l"/>
                <a:tab pos="4568825" algn="l"/>
                <a:tab pos="5483225" algn="l"/>
                <a:tab pos="6397625" algn="l"/>
                <a:tab pos="7312025" algn="l"/>
                <a:tab pos="8226425" algn="l"/>
                <a:tab pos="9140825" algn="l"/>
                <a:tab pos="10055225" algn="l"/>
              </a:tabLst>
              <a:defRPr sz="2000">
                <a:solidFill>
                  <a:srgbClr val="000000"/>
                </a:solidFill>
                <a:latin typeface="Garamond" pitchFamily="16" charset="0"/>
                <a:ea typeface="Microsoft YaHei" charset="-122"/>
              </a:defRPr>
            </a:lvl5pPr>
            <a:lvl6pPr marL="2514600" indent="-228600" defTabSz="449263" eaLnBrk="0" fontAlgn="base" hangingPunct="0">
              <a:spcBef>
                <a:spcPts val="500"/>
              </a:spcBef>
              <a:spcAft>
                <a:spcPct val="0"/>
              </a:spcAft>
              <a:buClr>
                <a:srgbClr val="000000"/>
              </a:buClr>
              <a:buSzPct val="100000"/>
              <a:buFont typeface="Times New Roman" charset="0"/>
              <a:tabLst>
                <a:tab pos="911225" algn="l"/>
                <a:tab pos="1825625" algn="l"/>
                <a:tab pos="2740025" algn="l"/>
                <a:tab pos="3654425" algn="l"/>
                <a:tab pos="4568825" algn="l"/>
                <a:tab pos="5483225" algn="l"/>
                <a:tab pos="6397625" algn="l"/>
                <a:tab pos="7312025" algn="l"/>
                <a:tab pos="8226425" algn="l"/>
                <a:tab pos="9140825" algn="l"/>
                <a:tab pos="10055225" algn="l"/>
              </a:tabLst>
              <a:defRPr sz="2000">
                <a:solidFill>
                  <a:srgbClr val="000000"/>
                </a:solidFill>
                <a:latin typeface="Garamond" pitchFamily="16" charset="0"/>
                <a:ea typeface="Microsoft YaHei" charset="-122"/>
              </a:defRPr>
            </a:lvl6pPr>
            <a:lvl7pPr marL="2971800" indent="-228600" defTabSz="449263" eaLnBrk="0" fontAlgn="base" hangingPunct="0">
              <a:spcBef>
                <a:spcPts val="500"/>
              </a:spcBef>
              <a:spcAft>
                <a:spcPct val="0"/>
              </a:spcAft>
              <a:buClr>
                <a:srgbClr val="000000"/>
              </a:buClr>
              <a:buSzPct val="100000"/>
              <a:buFont typeface="Times New Roman" charset="0"/>
              <a:tabLst>
                <a:tab pos="911225" algn="l"/>
                <a:tab pos="1825625" algn="l"/>
                <a:tab pos="2740025" algn="l"/>
                <a:tab pos="3654425" algn="l"/>
                <a:tab pos="4568825" algn="l"/>
                <a:tab pos="5483225" algn="l"/>
                <a:tab pos="6397625" algn="l"/>
                <a:tab pos="7312025" algn="l"/>
                <a:tab pos="8226425" algn="l"/>
                <a:tab pos="9140825" algn="l"/>
                <a:tab pos="10055225" algn="l"/>
              </a:tabLst>
              <a:defRPr sz="2000">
                <a:solidFill>
                  <a:srgbClr val="000000"/>
                </a:solidFill>
                <a:latin typeface="Garamond" pitchFamily="16" charset="0"/>
                <a:ea typeface="Microsoft YaHei" charset="-122"/>
              </a:defRPr>
            </a:lvl7pPr>
            <a:lvl8pPr marL="3429000" indent="-228600" defTabSz="449263" eaLnBrk="0" fontAlgn="base" hangingPunct="0">
              <a:spcBef>
                <a:spcPts val="500"/>
              </a:spcBef>
              <a:spcAft>
                <a:spcPct val="0"/>
              </a:spcAft>
              <a:buClr>
                <a:srgbClr val="000000"/>
              </a:buClr>
              <a:buSzPct val="100000"/>
              <a:buFont typeface="Times New Roman" charset="0"/>
              <a:tabLst>
                <a:tab pos="911225" algn="l"/>
                <a:tab pos="1825625" algn="l"/>
                <a:tab pos="2740025" algn="l"/>
                <a:tab pos="3654425" algn="l"/>
                <a:tab pos="4568825" algn="l"/>
                <a:tab pos="5483225" algn="l"/>
                <a:tab pos="6397625" algn="l"/>
                <a:tab pos="7312025" algn="l"/>
                <a:tab pos="8226425" algn="l"/>
                <a:tab pos="9140825" algn="l"/>
                <a:tab pos="10055225" algn="l"/>
              </a:tabLst>
              <a:defRPr sz="2000">
                <a:solidFill>
                  <a:srgbClr val="000000"/>
                </a:solidFill>
                <a:latin typeface="Garamond" pitchFamily="16" charset="0"/>
                <a:ea typeface="Microsoft YaHei" charset="-122"/>
              </a:defRPr>
            </a:lvl8pPr>
            <a:lvl9pPr marL="3886200" indent="-228600" defTabSz="449263" eaLnBrk="0" fontAlgn="base" hangingPunct="0">
              <a:spcBef>
                <a:spcPts val="500"/>
              </a:spcBef>
              <a:spcAft>
                <a:spcPct val="0"/>
              </a:spcAft>
              <a:buClr>
                <a:srgbClr val="000000"/>
              </a:buClr>
              <a:buSzPct val="100000"/>
              <a:buFont typeface="Times New Roman" charset="0"/>
              <a:tabLst>
                <a:tab pos="911225" algn="l"/>
                <a:tab pos="1825625" algn="l"/>
                <a:tab pos="2740025" algn="l"/>
                <a:tab pos="3654425" algn="l"/>
                <a:tab pos="4568825" algn="l"/>
                <a:tab pos="5483225" algn="l"/>
                <a:tab pos="6397625" algn="l"/>
                <a:tab pos="7312025" algn="l"/>
                <a:tab pos="8226425" algn="l"/>
                <a:tab pos="9140825" algn="l"/>
                <a:tab pos="10055225" algn="l"/>
              </a:tabLst>
              <a:defRPr sz="2000">
                <a:solidFill>
                  <a:srgbClr val="000000"/>
                </a:solidFill>
                <a:latin typeface="Garamond" pitchFamily="16" charset="0"/>
                <a:ea typeface="Microsoft YaHei" charset="-122"/>
              </a:defRPr>
            </a:lvl9pPr>
          </a:lstStyle>
          <a:p>
            <a:pPr eaLnBrk="1" hangingPunct="1">
              <a:spcBef>
                <a:spcPts val="0"/>
              </a:spcBef>
              <a:buFont typeface="Garamond" pitchFamily="16" charset="0"/>
              <a:buNone/>
            </a:pPr>
            <a:r>
              <a:rPr lang="de-DE" altLang="de-DE" sz="1800" b="1" dirty="0" smtClean="0">
                <a:solidFill>
                  <a:schemeClr val="accent1">
                    <a:lumMod val="75000"/>
                  </a:schemeClr>
                </a:solidFill>
                <a:latin typeface="+mn-lt"/>
              </a:rPr>
              <a:t>Aufgaben:</a:t>
            </a:r>
            <a:endParaRPr lang="de-DE" altLang="de-DE" sz="1800" b="1" dirty="0">
              <a:solidFill>
                <a:schemeClr val="accent1">
                  <a:lumMod val="75000"/>
                </a:schemeClr>
              </a:solidFill>
              <a:latin typeface="+mn-lt"/>
            </a:endParaRPr>
          </a:p>
          <a:p>
            <a:pPr eaLnBrk="1" hangingPunct="1">
              <a:spcBef>
                <a:spcPts val="0"/>
              </a:spcBef>
              <a:buFont typeface="Garamond" pitchFamily="16" charset="0"/>
              <a:buChar char="•"/>
            </a:pPr>
            <a:r>
              <a:rPr lang="de-DE" altLang="de-DE" sz="1800" dirty="0" smtClean="0">
                <a:solidFill>
                  <a:schemeClr val="accent1">
                    <a:lumMod val="75000"/>
                  </a:schemeClr>
                </a:solidFill>
                <a:latin typeface="+mn-lt"/>
              </a:rPr>
              <a:t>Etwas entwerfen auf Basis eines Modells</a:t>
            </a:r>
            <a:endParaRPr lang="de-DE" altLang="de-DE" sz="1800" dirty="0">
              <a:solidFill>
                <a:schemeClr val="accent1">
                  <a:lumMod val="75000"/>
                </a:schemeClr>
              </a:solidFill>
              <a:latin typeface="+mn-lt"/>
            </a:endParaRPr>
          </a:p>
          <a:p>
            <a:pPr eaLnBrk="1" hangingPunct="1">
              <a:spcBef>
                <a:spcPts val="0"/>
              </a:spcBef>
              <a:buFont typeface="Garamond" pitchFamily="16" charset="0"/>
              <a:buChar char="•"/>
            </a:pPr>
            <a:r>
              <a:rPr lang="de-DE" altLang="de-DE" sz="1800" dirty="0">
                <a:solidFill>
                  <a:schemeClr val="accent1">
                    <a:lumMod val="75000"/>
                  </a:schemeClr>
                </a:solidFill>
                <a:latin typeface="+mn-lt"/>
              </a:rPr>
              <a:t>Ideen finden </a:t>
            </a:r>
          </a:p>
          <a:p>
            <a:pPr eaLnBrk="1" hangingPunct="1">
              <a:spcBef>
                <a:spcPts val="0"/>
              </a:spcBef>
              <a:buFont typeface="Garamond" pitchFamily="16" charset="0"/>
              <a:buChar char="•"/>
            </a:pPr>
            <a:r>
              <a:rPr lang="de-DE" altLang="de-DE" sz="1800" dirty="0" smtClean="0">
                <a:solidFill>
                  <a:schemeClr val="accent1">
                    <a:lumMod val="75000"/>
                  </a:schemeClr>
                </a:solidFill>
                <a:latin typeface="+mn-lt"/>
              </a:rPr>
              <a:t>Kreativ gestalten</a:t>
            </a:r>
            <a:endParaRPr lang="de-DE" altLang="de-DE" sz="1800" dirty="0">
              <a:solidFill>
                <a:schemeClr val="accent1">
                  <a:lumMod val="75000"/>
                </a:schemeClr>
              </a:solidFill>
              <a:latin typeface="+mn-lt"/>
            </a:endParaRPr>
          </a:p>
          <a:p>
            <a:pPr eaLnBrk="1" hangingPunct="1">
              <a:spcBef>
                <a:spcPts val="0"/>
              </a:spcBef>
              <a:buFont typeface="Garamond" pitchFamily="16" charset="0"/>
              <a:buChar char="•"/>
            </a:pPr>
            <a:r>
              <a:rPr lang="de-DE" altLang="de-DE" sz="1800" dirty="0">
                <a:solidFill>
                  <a:schemeClr val="accent1">
                    <a:lumMod val="75000"/>
                  </a:schemeClr>
                </a:solidFill>
                <a:latin typeface="+mn-lt"/>
              </a:rPr>
              <a:t>Ideen </a:t>
            </a:r>
            <a:r>
              <a:rPr lang="de-DE" altLang="de-DE" sz="1800" dirty="0" smtClean="0">
                <a:solidFill>
                  <a:schemeClr val="accent1">
                    <a:lumMod val="75000"/>
                  </a:schemeClr>
                </a:solidFill>
                <a:latin typeface="+mn-lt"/>
              </a:rPr>
              <a:t>präsentieren</a:t>
            </a:r>
          </a:p>
          <a:p>
            <a:pPr eaLnBrk="1" hangingPunct="1">
              <a:spcBef>
                <a:spcPts val="0"/>
              </a:spcBef>
              <a:buFont typeface="Garamond" pitchFamily="16" charset="0"/>
              <a:buChar char="•"/>
            </a:pPr>
            <a:endParaRPr lang="de-DE" altLang="de-DE" sz="1000" dirty="0">
              <a:solidFill>
                <a:schemeClr val="accent1">
                  <a:lumMod val="75000"/>
                </a:schemeClr>
              </a:solidFill>
            </a:endParaRPr>
          </a:p>
          <a:p>
            <a:pPr marL="0" lvl="0" indent="0" eaLnBrk="1" hangingPunct="1">
              <a:spcBef>
                <a:spcPts val="0"/>
              </a:spcBef>
              <a:tabLst/>
            </a:pPr>
            <a:r>
              <a:rPr lang="de-DE" altLang="de-DE" sz="1800" b="1" dirty="0">
                <a:solidFill>
                  <a:schemeClr val="accent1">
                    <a:lumMod val="75000"/>
                  </a:schemeClr>
                </a:solidFill>
                <a:latin typeface="Frutiger LT Std 45 Light"/>
              </a:rPr>
              <a:t>Beobachtet werden:</a:t>
            </a:r>
          </a:p>
          <a:p>
            <a:pPr marL="285750" lvl="0" indent="-285750" eaLnBrk="1" hangingPunct="1">
              <a:spcBef>
                <a:spcPts val="0"/>
              </a:spcBef>
              <a:buFont typeface="Arial" panose="020B0604020202020204" pitchFamily="34" charset="0"/>
              <a:buChar char="•"/>
              <a:tabLst/>
            </a:pPr>
            <a:r>
              <a:rPr lang="de-DE" altLang="de-DE" sz="1800" dirty="0" smtClean="0">
                <a:solidFill>
                  <a:schemeClr val="accent1">
                    <a:lumMod val="75000"/>
                  </a:schemeClr>
                </a:solidFill>
                <a:latin typeface="Frutiger LT Std 45 Light"/>
              </a:rPr>
              <a:t>Künstlerische Kompetenz, räumliches Vorstellungsvermögen, Kreativität, Eigeninitiative, Kontaktfähigkeit, Überzeugungsvermögen</a:t>
            </a:r>
            <a:endParaRPr lang="de-DE" altLang="de-DE" sz="1800" dirty="0">
              <a:solidFill>
                <a:schemeClr val="accent1">
                  <a:lumMod val="75000"/>
                </a:schemeClr>
              </a:solidFill>
              <a:latin typeface="Frutiger LT Std 45 Light"/>
            </a:endParaRPr>
          </a:p>
          <a:p>
            <a:pPr eaLnBrk="1" hangingPunct="1">
              <a:spcBef>
                <a:spcPts val="0"/>
              </a:spcBef>
              <a:buFont typeface="Garamond" pitchFamily="16" charset="0"/>
              <a:buChar char="•"/>
            </a:pPr>
            <a:endParaRPr lang="de-DE" altLang="de-DE" sz="1800" dirty="0">
              <a:solidFill>
                <a:schemeClr val="accent1">
                  <a:lumMod val="75000"/>
                </a:schemeClr>
              </a:solidFill>
              <a:latin typeface="+mn-lt"/>
            </a:endParaRPr>
          </a:p>
        </p:txBody>
      </p:sp>
      <p:sp>
        <p:nvSpPr>
          <p:cNvPr id="6" name="Rechteck 5"/>
          <p:cNvSpPr/>
          <p:nvPr/>
        </p:nvSpPr>
        <p:spPr>
          <a:xfrm>
            <a:off x="4860032" y="3013495"/>
            <a:ext cx="4032448" cy="535531"/>
          </a:xfrm>
          <a:prstGeom prst="rect">
            <a:avLst/>
          </a:prstGeom>
        </p:spPr>
        <p:txBody>
          <a:bodyPr wrap="square">
            <a:spAutoFit/>
          </a:bodyPr>
          <a:lstStyle/>
          <a:p>
            <a:pPr marL="285750" indent="-285750">
              <a:lnSpc>
                <a:spcPct val="80000"/>
              </a:lnSpc>
              <a:buFont typeface="Arial" panose="020B0604020202020204" pitchFamily="34" charset="0"/>
              <a:buChar char="•"/>
              <a:defRPr/>
            </a:pPr>
            <a:r>
              <a:rPr lang="de-DE" altLang="de-DE" dirty="0">
                <a:solidFill>
                  <a:schemeClr val="accent1">
                    <a:lumMod val="75000"/>
                  </a:schemeClr>
                </a:solidFill>
                <a:latin typeface="Arial" panose="020B0604020202020204" pitchFamily="34" charset="0"/>
                <a:cs typeface="Arial" panose="020B0604020202020204" pitchFamily="34" charset="0"/>
              </a:rPr>
              <a:t>gleicher Schwierigkeitsgrad für alle Schulformen</a:t>
            </a:r>
          </a:p>
        </p:txBody>
      </p:sp>
      <p:pic>
        <p:nvPicPr>
          <p:cNvPr id="7" name="Picture 5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75656" y="812740"/>
            <a:ext cx="834570" cy="88806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547293213"/>
      </p:ext>
    </p:extLst>
  </p:cSld>
  <p:clrMapOvr>
    <a:masterClrMapping/>
  </p:clrMapOvr>
  <p:transition spd="med"/>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1"/>
          <p:cNvSpPr>
            <a:spLocks noGrp="1" noChangeArrowheads="1"/>
          </p:cNvSpPr>
          <p:nvPr>
            <p:ph type="title"/>
          </p:nvPr>
        </p:nvSpPr>
        <p:spPr>
          <a:xfrm>
            <a:off x="1143000" y="900212"/>
            <a:ext cx="6781800" cy="688975"/>
          </a:xfrm>
        </p:spPr>
        <p:txBody>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de-DE" altLang="de-DE" sz="3200" dirty="0" smtClean="0">
                <a:latin typeface="+mn-lt"/>
              </a:rPr>
              <a:t>Einzelaufgabe; </a:t>
            </a:r>
            <a:r>
              <a:rPr lang="de-DE" altLang="de-DE" sz="3200" dirty="0" err="1" smtClean="0">
                <a:latin typeface="+mn-lt"/>
              </a:rPr>
              <a:t>Social</a:t>
            </a:r>
            <a:endParaRPr lang="de-DE" altLang="de-DE" sz="3200" dirty="0">
              <a:latin typeface="+mn-lt"/>
            </a:endParaRPr>
          </a:p>
        </p:txBody>
      </p:sp>
      <p:sp>
        <p:nvSpPr>
          <p:cNvPr id="19458" name="Text Box 2"/>
          <p:cNvSpPr txBox="1">
            <a:spLocks noChangeArrowheads="1"/>
          </p:cNvSpPr>
          <p:nvPr/>
        </p:nvSpPr>
        <p:spPr bwMode="auto">
          <a:xfrm>
            <a:off x="870559" y="1772816"/>
            <a:ext cx="3308350" cy="9429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lstStyle>
            <a:lvl1pPr marL="341313" indent="-341313">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rgbClr val="000000"/>
                </a:solidFill>
                <a:latin typeface="Times New Roman" pitchFamily="16" charset="0"/>
                <a:ea typeface="Microsoft YaHei" charset="-122"/>
              </a:defRPr>
            </a:lvl1pPr>
            <a:lvl2pPr>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rgbClr val="000000"/>
                </a:solidFill>
                <a:latin typeface="Times New Roman" pitchFamily="16" charset="0"/>
                <a:ea typeface="Microsoft YaHei" charset="-122"/>
              </a:defRPr>
            </a:lvl2pPr>
            <a:lvl3pPr>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rgbClr val="000000"/>
                </a:solidFill>
                <a:latin typeface="Times New Roman" pitchFamily="16" charset="0"/>
                <a:ea typeface="Microsoft YaHei" charset="-122"/>
              </a:defRPr>
            </a:lvl3pPr>
            <a:lvl4pPr>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rgbClr val="000000"/>
                </a:solidFill>
                <a:latin typeface="Times New Roman" pitchFamily="16" charset="0"/>
                <a:ea typeface="Microsoft YaHei" charset="-122"/>
              </a:defRPr>
            </a:lvl4pPr>
            <a:lvl5pPr>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rgbClr val="000000"/>
                </a:solidFill>
                <a:latin typeface="Times New Roman" pitchFamily="16" charset="0"/>
                <a:ea typeface="Microsoft YaHei" charset="-122"/>
              </a:defRPr>
            </a:lvl5pPr>
            <a:lvl6pPr marL="2514600" indent="-228600" defTabSz="449263" fontAlgn="base">
              <a:spcBef>
                <a:spcPct val="0"/>
              </a:spcBef>
              <a:spcAft>
                <a:spcPct val="0"/>
              </a:spcAft>
              <a:buClr>
                <a:srgbClr val="000000"/>
              </a:buClr>
              <a:buSzPct val="100000"/>
              <a:buFont typeface="Times New Roman" pitchFamily="16" charset="0"/>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rgbClr val="000000"/>
                </a:solidFill>
                <a:latin typeface="Times New Roman" pitchFamily="16" charset="0"/>
                <a:ea typeface="Microsoft YaHei" charset="-122"/>
              </a:defRPr>
            </a:lvl6pPr>
            <a:lvl7pPr marL="2971800" indent="-228600" defTabSz="449263" fontAlgn="base">
              <a:spcBef>
                <a:spcPct val="0"/>
              </a:spcBef>
              <a:spcAft>
                <a:spcPct val="0"/>
              </a:spcAft>
              <a:buClr>
                <a:srgbClr val="000000"/>
              </a:buClr>
              <a:buSzPct val="100000"/>
              <a:buFont typeface="Times New Roman" pitchFamily="16" charset="0"/>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rgbClr val="000000"/>
                </a:solidFill>
                <a:latin typeface="Times New Roman" pitchFamily="16" charset="0"/>
                <a:ea typeface="Microsoft YaHei" charset="-122"/>
              </a:defRPr>
            </a:lvl7pPr>
            <a:lvl8pPr marL="3429000" indent="-228600" defTabSz="449263" fontAlgn="base">
              <a:spcBef>
                <a:spcPct val="0"/>
              </a:spcBef>
              <a:spcAft>
                <a:spcPct val="0"/>
              </a:spcAft>
              <a:buClr>
                <a:srgbClr val="000000"/>
              </a:buClr>
              <a:buSzPct val="100000"/>
              <a:buFont typeface="Times New Roman" pitchFamily="16" charset="0"/>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rgbClr val="000000"/>
                </a:solidFill>
                <a:latin typeface="Times New Roman" pitchFamily="16" charset="0"/>
                <a:ea typeface="Microsoft YaHei" charset="-122"/>
              </a:defRPr>
            </a:lvl8pPr>
            <a:lvl9pPr marL="3886200" indent="-228600" defTabSz="449263" fontAlgn="base">
              <a:spcBef>
                <a:spcPct val="0"/>
              </a:spcBef>
              <a:spcAft>
                <a:spcPct val="0"/>
              </a:spcAft>
              <a:buClr>
                <a:srgbClr val="000000"/>
              </a:buClr>
              <a:buSzPct val="100000"/>
              <a:buFont typeface="Times New Roman" pitchFamily="16" charset="0"/>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rgbClr val="000000"/>
                </a:solidFill>
                <a:latin typeface="Times New Roman" pitchFamily="16" charset="0"/>
                <a:ea typeface="Microsoft YaHei" charset="-122"/>
              </a:defRPr>
            </a:lvl9pPr>
          </a:lstStyle>
          <a:p>
            <a:pPr>
              <a:defRPr/>
            </a:pPr>
            <a:r>
              <a:rPr lang="de-DE" altLang="de-DE" sz="1800" b="1" dirty="0">
                <a:solidFill>
                  <a:schemeClr val="accent1">
                    <a:lumMod val="75000"/>
                  </a:schemeClr>
                </a:solidFill>
                <a:latin typeface="+mn-lt"/>
              </a:rPr>
              <a:t>Ziel:</a:t>
            </a:r>
          </a:p>
          <a:p>
            <a:pPr>
              <a:buFont typeface="Garamond" pitchFamily="16" charset="0"/>
              <a:buChar char="•"/>
              <a:defRPr/>
            </a:pPr>
            <a:r>
              <a:rPr lang="de-DE" altLang="de-DE" sz="1800" dirty="0" smtClean="0">
                <a:solidFill>
                  <a:schemeClr val="accent1">
                    <a:lumMod val="75000"/>
                  </a:schemeClr>
                </a:solidFill>
                <a:latin typeface="+mn-lt"/>
              </a:rPr>
              <a:t>Eine schwierige Situation meistern</a:t>
            </a:r>
            <a:endParaRPr lang="de-DE" altLang="de-DE" sz="1800" dirty="0">
              <a:solidFill>
                <a:schemeClr val="accent1">
                  <a:lumMod val="75000"/>
                </a:schemeClr>
              </a:solidFill>
              <a:latin typeface="+mn-lt"/>
            </a:endParaRPr>
          </a:p>
        </p:txBody>
      </p:sp>
      <p:sp>
        <p:nvSpPr>
          <p:cNvPr id="18436" name="Text Box 3"/>
          <p:cNvSpPr txBox="1">
            <a:spLocks noChangeArrowheads="1"/>
          </p:cNvSpPr>
          <p:nvPr/>
        </p:nvSpPr>
        <p:spPr bwMode="auto">
          <a:xfrm>
            <a:off x="844360" y="2730362"/>
            <a:ext cx="4525962" cy="23383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lstStyle>
            <a:lvl1pPr marL="341313" indent="-341313" eaLnBrk="0" hangingPunct="0">
              <a:spcBef>
                <a:spcPts val="700"/>
              </a:spcBef>
              <a:tabLst>
                <a:tab pos="911225" algn="l"/>
                <a:tab pos="1825625" algn="l"/>
                <a:tab pos="2740025" algn="l"/>
                <a:tab pos="3654425" algn="l"/>
                <a:tab pos="4568825" algn="l"/>
                <a:tab pos="5483225" algn="l"/>
                <a:tab pos="6397625" algn="l"/>
                <a:tab pos="7312025" algn="l"/>
                <a:tab pos="8226425" algn="l"/>
                <a:tab pos="9140825" algn="l"/>
                <a:tab pos="10055225" algn="l"/>
              </a:tabLst>
              <a:defRPr sz="2800">
                <a:solidFill>
                  <a:srgbClr val="000000"/>
                </a:solidFill>
                <a:latin typeface="Garamond" pitchFamily="16" charset="0"/>
                <a:ea typeface="Microsoft YaHei" charset="-122"/>
              </a:defRPr>
            </a:lvl1pPr>
            <a:lvl2pPr eaLnBrk="0" hangingPunct="0">
              <a:spcBef>
                <a:spcPts val="650"/>
              </a:spcBef>
              <a:tabLst>
                <a:tab pos="911225" algn="l"/>
                <a:tab pos="1825625" algn="l"/>
                <a:tab pos="2740025" algn="l"/>
                <a:tab pos="3654425" algn="l"/>
                <a:tab pos="4568825" algn="l"/>
                <a:tab pos="5483225" algn="l"/>
                <a:tab pos="6397625" algn="l"/>
                <a:tab pos="7312025" algn="l"/>
                <a:tab pos="8226425" algn="l"/>
                <a:tab pos="9140825" algn="l"/>
                <a:tab pos="10055225" algn="l"/>
              </a:tabLst>
              <a:defRPr sz="2600">
                <a:solidFill>
                  <a:srgbClr val="000000"/>
                </a:solidFill>
                <a:latin typeface="Garamond" pitchFamily="16" charset="0"/>
                <a:ea typeface="Microsoft YaHei" charset="-122"/>
              </a:defRPr>
            </a:lvl2pPr>
            <a:lvl3pPr eaLnBrk="0" hangingPunct="0">
              <a:spcBef>
                <a:spcPts val="600"/>
              </a:spcBef>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rgbClr val="000000"/>
                </a:solidFill>
                <a:latin typeface="Garamond" pitchFamily="16" charset="0"/>
                <a:ea typeface="Microsoft YaHei" charset="-122"/>
              </a:defRPr>
            </a:lvl3pPr>
            <a:lvl4pPr eaLnBrk="0" hangingPunct="0">
              <a:spcBef>
                <a:spcPts val="500"/>
              </a:spcBef>
              <a:tabLst>
                <a:tab pos="911225" algn="l"/>
                <a:tab pos="1825625" algn="l"/>
                <a:tab pos="2740025" algn="l"/>
                <a:tab pos="3654425" algn="l"/>
                <a:tab pos="4568825" algn="l"/>
                <a:tab pos="5483225" algn="l"/>
                <a:tab pos="6397625" algn="l"/>
                <a:tab pos="7312025" algn="l"/>
                <a:tab pos="8226425" algn="l"/>
                <a:tab pos="9140825" algn="l"/>
                <a:tab pos="10055225" algn="l"/>
              </a:tabLst>
              <a:defRPr sz="2000">
                <a:solidFill>
                  <a:srgbClr val="000000"/>
                </a:solidFill>
                <a:latin typeface="Garamond" pitchFamily="16" charset="0"/>
                <a:ea typeface="Microsoft YaHei" charset="-122"/>
              </a:defRPr>
            </a:lvl4pPr>
            <a:lvl5pPr eaLnBrk="0" hangingPunct="0">
              <a:spcBef>
                <a:spcPts val="500"/>
              </a:spcBef>
              <a:tabLst>
                <a:tab pos="911225" algn="l"/>
                <a:tab pos="1825625" algn="l"/>
                <a:tab pos="2740025" algn="l"/>
                <a:tab pos="3654425" algn="l"/>
                <a:tab pos="4568825" algn="l"/>
                <a:tab pos="5483225" algn="l"/>
                <a:tab pos="6397625" algn="l"/>
                <a:tab pos="7312025" algn="l"/>
                <a:tab pos="8226425" algn="l"/>
                <a:tab pos="9140825" algn="l"/>
                <a:tab pos="10055225" algn="l"/>
              </a:tabLst>
              <a:defRPr sz="2000">
                <a:solidFill>
                  <a:srgbClr val="000000"/>
                </a:solidFill>
                <a:latin typeface="Garamond" pitchFamily="16" charset="0"/>
                <a:ea typeface="Microsoft YaHei" charset="-122"/>
              </a:defRPr>
            </a:lvl5pPr>
            <a:lvl6pPr marL="2514600" indent="-228600" defTabSz="449263" eaLnBrk="0" fontAlgn="base" hangingPunct="0">
              <a:spcBef>
                <a:spcPts val="500"/>
              </a:spcBef>
              <a:spcAft>
                <a:spcPct val="0"/>
              </a:spcAft>
              <a:buClr>
                <a:srgbClr val="000000"/>
              </a:buClr>
              <a:buSzPct val="100000"/>
              <a:buFont typeface="Times New Roman" charset="0"/>
              <a:tabLst>
                <a:tab pos="911225" algn="l"/>
                <a:tab pos="1825625" algn="l"/>
                <a:tab pos="2740025" algn="l"/>
                <a:tab pos="3654425" algn="l"/>
                <a:tab pos="4568825" algn="l"/>
                <a:tab pos="5483225" algn="l"/>
                <a:tab pos="6397625" algn="l"/>
                <a:tab pos="7312025" algn="l"/>
                <a:tab pos="8226425" algn="l"/>
                <a:tab pos="9140825" algn="l"/>
                <a:tab pos="10055225" algn="l"/>
              </a:tabLst>
              <a:defRPr sz="2000">
                <a:solidFill>
                  <a:srgbClr val="000000"/>
                </a:solidFill>
                <a:latin typeface="Garamond" pitchFamily="16" charset="0"/>
                <a:ea typeface="Microsoft YaHei" charset="-122"/>
              </a:defRPr>
            </a:lvl6pPr>
            <a:lvl7pPr marL="2971800" indent="-228600" defTabSz="449263" eaLnBrk="0" fontAlgn="base" hangingPunct="0">
              <a:spcBef>
                <a:spcPts val="500"/>
              </a:spcBef>
              <a:spcAft>
                <a:spcPct val="0"/>
              </a:spcAft>
              <a:buClr>
                <a:srgbClr val="000000"/>
              </a:buClr>
              <a:buSzPct val="100000"/>
              <a:buFont typeface="Times New Roman" charset="0"/>
              <a:tabLst>
                <a:tab pos="911225" algn="l"/>
                <a:tab pos="1825625" algn="l"/>
                <a:tab pos="2740025" algn="l"/>
                <a:tab pos="3654425" algn="l"/>
                <a:tab pos="4568825" algn="l"/>
                <a:tab pos="5483225" algn="l"/>
                <a:tab pos="6397625" algn="l"/>
                <a:tab pos="7312025" algn="l"/>
                <a:tab pos="8226425" algn="l"/>
                <a:tab pos="9140825" algn="l"/>
                <a:tab pos="10055225" algn="l"/>
              </a:tabLst>
              <a:defRPr sz="2000">
                <a:solidFill>
                  <a:srgbClr val="000000"/>
                </a:solidFill>
                <a:latin typeface="Garamond" pitchFamily="16" charset="0"/>
                <a:ea typeface="Microsoft YaHei" charset="-122"/>
              </a:defRPr>
            </a:lvl7pPr>
            <a:lvl8pPr marL="3429000" indent="-228600" defTabSz="449263" eaLnBrk="0" fontAlgn="base" hangingPunct="0">
              <a:spcBef>
                <a:spcPts val="500"/>
              </a:spcBef>
              <a:spcAft>
                <a:spcPct val="0"/>
              </a:spcAft>
              <a:buClr>
                <a:srgbClr val="000000"/>
              </a:buClr>
              <a:buSzPct val="100000"/>
              <a:buFont typeface="Times New Roman" charset="0"/>
              <a:tabLst>
                <a:tab pos="911225" algn="l"/>
                <a:tab pos="1825625" algn="l"/>
                <a:tab pos="2740025" algn="l"/>
                <a:tab pos="3654425" algn="l"/>
                <a:tab pos="4568825" algn="l"/>
                <a:tab pos="5483225" algn="l"/>
                <a:tab pos="6397625" algn="l"/>
                <a:tab pos="7312025" algn="l"/>
                <a:tab pos="8226425" algn="l"/>
                <a:tab pos="9140825" algn="l"/>
                <a:tab pos="10055225" algn="l"/>
              </a:tabLst>
              <a:defRPr sz="2000">
                <a:solidFill>
                  <a:srgbClr val="000000"/>
                </a:solidFill>
                <a:latin typeface="Garamond" pitchFamily="16" charset="0"/>
                <a:ea typeface="Microsoft YaHei" charset="-122"/>
              </a:defRPr>
            </a:lvl8pPr>
            <a:lvl9pPr marL="3886200" indent="-228600" defTabSz="449263" eaLnBrk="0" fontAlgn="base" hangingPunct="0">
              <a:spcBef>
                <a:spcPts val="500"/>
              </a:spcBef>
              <a:spcAft>
                <a:spcPct val="0"/>
              </a:spcAft>
              <a:buClr>
                <a:srgbClr val="000000"/>
              </a:buClr>
              <a:buSzPct val="100000"/>
              <a:buFont typeface="Times New Roman" charset="0"/>
              <a:tabLst>
                <a:tab pos="911225" algn="l"/>
                <a:tab pos="1825625" algn="l"/>
                <a:tab pos="2740025" algn="l"/>
                <a:tab pos="3654425" algn="l"/>
                <a:tab pos="4568825" algn="l"/>
                <a:tab pos="5483225" algn="l"/>
                <a:tab pos="6397625" algn="l"/>
                <a:tab pos="7312025" algn="l"/>
                <a:tab pos="8226425" algn="l"/>
                <a:tab pos="9140825" algn="l"/>
                <a:tab pos="10055225" algn="l"/>
              </a:tabLst>
              <a:defRPr sz="2000">
                <a:solidFill>
                  <a:srgbClr val="000000"/>
                </a:solidFill>
                <a:latin typeface="Garamond" pitchFamily="16" charset="0"/>
                <a:ea typeface="Microsoft YaHei" charset="-122"/>
              </a:defRPr>
            </a:lvl9pPr>
          </a:lstStyle>
          <a:p>
            <a:pPr eaLnBrk="1" hangingPunct="1">
              <a:spcBef>
                <a:spcPts val="0"/>
              </a:spcBef>
              <a:buFont typeface="Garamond" pitchFamily="16" charset="0"/>
              <a:buNone/>
            </a:pPr>
            <a:r>
              <a:rPr lang="de-DE" altLang="de-DE" sz="1800" b="1" dirty="0">
                <a:solidFill>
                  <a:schemeClr val="accent1">
                    <a:lumMod val="75000"/>
                  </a:schemeClr>
                </a:solidFill>
                <a:latin typeface="+mn-lt"/>
              </a:rPr>
              <a:t>Aufgabe:</a:t>
            </a:r>
          </a:p>
          <a:p>
            <a:pPr eaLnBrk="1" hangingPunct="1">
              <a:spcBef>
                <a:spcPts val="0"/>
              </a:spcBef>
              <a:buFont typeface="Garamond" pitchFamily="16" charset="0"/>
              <a:buChar char="•"/>
            </a:pPr>
            <a:r>
              <a:rPr lang="de-DE" altLang="de-DE" sz="1800" dirty="0" smtClean="0">
                <a:solidFill>
                  <a:schemeClr val="accent1">
                    <a:lumMod val="75000"/>
                  </a:schemeClr>
                </a:solidFill>
                <a:latin typeface="+mn-lt"/>
              </a:rPr>
              <a:t>aufmerksam beobachten und handeln</a:t>
            </a:r>
            <a:endParaRPr lang="de-DE" altLang="de-DE" sz="1800" dirty="0">
              <a:solidFill>
                <a:schemeClr val="accent1">
                  <a:lumMod val="75000"/>
                </a:schemeClr>
              </a:solidFill>
              <a:latin typeface="+mn-lt"/>
            </a:endParaRPr>
          </a:p>
          <a:p>
            <a:pPr eaLnBrk="1" hangingPunct="1">
              <a:spcBef>
                <a:spcPts val="0"/>
              </a:spcBef>
              <a:buFont typeface="Garamond" pitchFamily="16" charset="0"/>
              <a:buChar char="•"/>
            </a:pPr>
            <a:r>
              <a:rPr lang="de-DE" altLang="de-DE" sz="1800" dirty="0" smtClean="0">
                <a:solidFill>
                  <a:schemeClr val="accent1">
                    <a:lumMod val="75000"/>
                  </a:schemeClr>
                </a:solidFill>
                <a:latin typeface="+mn-lt"/>
              </a:rPr>
              <a:t>interagieren</a:t>
            </a:r>
            <a:endParaRPr lang="de-DE" altLang="de-DE" sz="1800" dirty="0">
              <a:solidFill>
                <a:schemeClr val="accent1">
                  <a:lumMod val="75000"/>
                </a:schemeClr>
              </a:solidFill>
              <a:latin typeface="+mn-lt"/>
            </a:endParaRPr>
          </a:p>
          <a:p>
            <a:pPr eaLnBrk="1" hangingPunct="1">
              <a:spcBef>
                <a:spcPts val="0"/>
              </a:spcBef>
              <a:buFont typeface="Garamond" pitchFamily="16" charset="0"/>
              <a:buChar char="•"/>
            </a:pPr>
            <a:r>
              <a:rPr lang="de-DE" altLang="de-DE" sz="1800" dirty="0" smtClean="0">
                <a:solidFill>
                  <a:schemeClr val="accent1">
                    <a:lumMod val="75000"/>
                  </a:schemeClr>
                </a:solidFill>
                <a:latin typeface="+mn-lt"/>
              </a:rPr>
              <a:t>kommunizieren</a:t>
            </a:r>
          </a:p>
          <a:p>
            <a:pPr eaLnBrk="1" hangingPunct="1">
              <a:spcBef>
                <a:spcPts val="0"/>
              </a:spcBef>
              <a:buFont typeface="Garamond" pitchFamily="16" charset="0"/>
              <a:buChar char="•"/>
            </a:pPr>
            <a:endParaRPr lang="de-DE" altLang="de-DE" sz="1000" dirty="0">
              <a:solidFill>
                <a:schemeClr val="accent1">
                  <a:lumMod val="75000"/>
                </a:schemeClr>
              </a:solidFill>
            </a:endParaRPr>
          </a:p>
          <a:p>
            <a:pPr marL="0" lvl="0" indent="0" eaLnBrk="1" hangingPunct="1">
              <a:spcBef>
                <a:spcPts val="0"/>
              </a:spcBef>
              <a:tabLst/>
            </a:pPr>
            <a:r>
              <a:rPr lang="de-DE" altLang="de-DE" sz="1800" b="1" dirty="0">
                <a:solidFill>
                  <a:schemeClr val="accent1">
                    <a:lumMod val="75000"/>
                  </a:schemeClr>
                </a:solidFill>
                <a:latin typeface="Frutiger LT Std 45 Light"/>
              </a:rPr>
              <a:t>Beobachtet werden:</a:t>
            </a:r>
          </a:p>
          <a:p>
            <a:pPr marL="285750" lvl="0" indent="-285750" eaLnBrk="1" hangingPunct="1">
              <a:spcBef>
                <a:spcPts val="0"/>
              </a:spcBef>
              <a:buFont typeface="Arial" panose="020B0604020202020204" pitchFamily="34" charset="0"/>
              <a:buChar char="•"/>
              <a:tabLst/>
            </a:pPr>
            <a:r>
              <a:rPr lang="de-DE" altLang="de-DE" sz="1800" dirty="0" smtClean="0">
                <a:solidFill>
                  <a:schemeClr val="accent1">
                    <a:lumMod val="75000"/>
                  </a:schemeClr>
                </a:solidFill>
                <a:latin typeface="Frutiger LT Std 45 Light"/>
              </a:rPr>
              <a:t>Belastbarkeit, motorische Fähigkeiten, Kommunikationsfähigkeit, Hilfs- und Kooperationsbereitschaft, Empathie, Problemlösekompetenz</a:t>
            </a:r>
            <a:endParaRPr lang="de-DE" altLang="de-DE" sz="1800" dirty="0">
              <a:solidFill>
                <a:schemeClr val="accent1">
                  <a:lumMod val="75000"/>
                </a:schemeClr>
              </a:solidFill>
              <a:latin typeface="Frutiger LT Std 45 Light"/>
            </a:endParaRPr>
          </a:p>
          <a:p>
            <a:pPr eaLnBrk="1" hangingPunct="1">
              <a:spcBef>
                <a:spcPts val="0"/>
              </a:spcBef>
              <a:buFont typeface="Garamond" pitchFamily="16" charset="0"/>
              <a:buChar char="•"/>
            </a:pPr>
            <a:endParaRPr lang="de-DE" altLang="de-DE" sz="1800" dirty="0">
              <a:solidFill>
                <a:schemeClr val="accent1">
                  <a:lumMod val="75000"/>
                </a:schemeClr>
              </a:solidFill>
              <a:latin typeface="+mn-lt"/>
            </a:endParaRPr>
          </a:p>
        </p:txBody>
      </p:sp>
      <p:sp>
        <p:nvSpPr>
          <p:cNvPr id="6" name="Rechteck 5"/>
          <p:cNvSpPr/>
          <p:nvPr/>
        </p:nvSpPr>
        <p:spPr>
          <a:xfrm>
            <a:off x="5111552" y="3068960"/>
            <a:ext cx="4032448" cy="535531"/>
          </a:xfrm>
          <a:prstGeom prst="rect">
            <a:avLst/>
          </a:prstGeom>
        </p:spPr>
        <p:txBody>
          <a:bodyPr wrap="square">
            <a:spAutoFit/>
          </a:bodyPr>
          <a:lstStyle/>
          <a:p>
            <a:pPr marL="285750" indent="-285750">
              <a:lnSpc>
                <a:spcPct val="80000"/>
              </a:lnSpc>
              <a:buFont typeface="Arial" panose="020B0604020202020204" pitchFamily="34" charset="0"/>
              <a:buChar char="•"/>
              <a:defRPr/>
            </a:pPr>
            <a:r>
              <a:rPr lang="de-DE" altLang="de-DE" dirty="0">
                <a:solidFill>
                  <a:schemeClr val="accent1">
                    <a:lumMod val="75000"/>
                  </a:schemeClr>
                </a:solidFill>
                <a:latin typeface="Arial" panose="020B0604020202020204" pitchFamily="34" charset="0"/>
                <a:cs typeface="Arial" panose="020B0604020202020204" pitchFamily="34" charset="0"/>
              </a:rPr>
              <a:t>gleicher Schwierigkeitsgrad für alle Schulformen</a:t>
            </a:r>
          </a:p>
        </p:txBody>
      </p:sp>
      <p:pic>
        <p:nvPicPr>
          <p:cNvPr id="7" name="Picture 5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03648" y="800665"/>
            <a:ext cx="834570" cy="88806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895504619"/>
      </p:ext>
    </p:extLst>
  </p:cSld>
  <p:clrMapOvr>
    <a:masterClrMapping/>
  </p:clrMapOvr>
  <p:transition spd="med"/>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1"/>
          <p:cNvSpPr>
            <a:spLocks noGrp="1" noChangeArrowheads="1"/>
          </p:cNvSpPr>
          <p:nvPr>
            <p:ph type="title"/>
          </p:nvPr>
        </p:nvSpPr>
        <p:spPr>
          <a:xfrm>
            <a:off x="1115616" y="883444"/>
            <a:ext cx="6781800" cy="688975"/>
          </a:xfrm>
        </p:spPr>
        <p:txBody>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de-DE" altLang="de-DE" sz="3200" dirty="0" smtClean="0">
                <a:latin typeface="+mn-lt"/>
              </a:rPr>
              <a:t>Einzelaufgabe; </a:t>
            </a:r>
            <a:r>
              <a:rPr lang="de-DE" altLang="de-DE" sz="3200" dirty="0" err="1" smtClean="0">
                <a:latin typeface="+mn-lt"/>
              </a:rPr>
              <a:t>Enterprising</a:t>
            </a:r>
            <a:endParaRPr lang="de-DE" altLang="de-DE" sz="3200" dirty="0">
              <a:latin typeface="+mn-lt"/>
            </a:endParaRPr>
          </a:p>
        </p:txBody>
      </p:sp>
      <p:sp>
        <p:nvSpPr>
          <p:cNvPr id="20482" name="Text Box 2"/>
          <p:cNvSpPr txBox="1">
            <a:spLocks noChangeArrowheads="1"/>
          </p:cNvSpPr>
          <p:nvPr/>
        </p:nvSpPr>
        <p:spPr bwMode="auto">
          <a:xfrm>
            <a:off x="861938" y="1902050"/>
            <a:ext cx="3566046" cy="87887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lstStyle>
            <a:lvl1pPr marL="341313" indent="-341313">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rgbClr val="000000"/>
                </a:solidFill>
                <a:latin typeface="Times New Roman" pitchFamily="16" charset="0"/>
                <a:ea typeface="Microsoft YaHei" charset="-122"/>
              </a:defRPr>
            </a:lvl1pPr>
            <a:lvl2pPr>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rgbClr val="000000"/>
                </a:solidFill>
                <a:latin typeface="Times New Roman" pitchFamily="16" charset="0"/>
                <a:ea typeface="Microsoft YaHei" charset="-122"/>
              </a:defRPr>
            </a:lvl2pPr>
            <a:lvl3pPr>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rgbClr val="000000"/>
                </a:solidFill>
                <a:latin typeface="Times New Roman" pitchFamily="16" charset="0"/>
                <a:ea typeface="Microsoft YaHei" charset="-122"/>
              </a:defRPr>
            </a:lvl3pPr>
            <a:lvl4pPr>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rgbClr val="000000"/>
                </a:solidFill>
                <a:latin typeface="Times New Roman" pitchFamily="16" charset="0"/>
                <a:ea typeface="Microsoft YaHei" charset="-122"/>
              </a:defRPr>
            </a:lvl4pPr>
            <a:lvl5pPr>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rgbClr val="000000"/>
                </a:solidFill>
                <a:latin typeface="Times New Roman" pitchFamily="16" charset="0"/>
                <a:ea typeface="Microsoft YaHei" charset="-122"/>
              </a:defRPr>
            </a:lvl5pPr>
            <a:lvl6pPr marL="2514600" indent="-228600" defTabSz="449263" fontAlgn="base">
              <a:spcBef>
                <a:spcPct val="0"/>
              </a:spcBef>
              <a:spcAft>
                <a:spcPct val="0"/>
              </a:spcAft>
              <a:buClr>
                <a:srgbClr val="000000"/>
              </a:buClr>
              <a:buSzPct val="100000"/>
              <a:buFont typeface="Times New Roman" pitchFamily="16" charset="0"/>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rgbClr val="000000"/>
                </a:solidFill>
                <a:latin typeface="Times New Roman" pitchFamily="16" charset="0"/>
                <a:ea typeface="Microsoft YaHei" charset="-122"/>
              </a:defRPr>
            </a:lvl6pPr>
            <a:lvl7pPr marL="2971800" indent="-228600" defTabSz="449263" fontAlgn="base">
              <a:spcBef>
                <a:spcPct val="0"/>
              </a:spcBef>
              <a:spcAft>
                <a:spcPct val="0"/>
              </a:spcAft>
              <a:buClr>
                <a:srgbClr val="000000"/>
              </a:buClr>
              <a:buSzPct val="100000"/>
              <a:buFont typeface="Times New Roman" pitchFamily="16" charset="0"/>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rgbClr val="000000"/>
                </a:solidFill>
                <a:latin typeface="Times New Roman" pitchFamily="16" charset="0"/>
                <a:ea typeface="Microsoft YaHei" charset="-122"/>
              </a:defRPr>
            </a:lvl7pPr>
            <a:lvl8pPr marL="3429000" indent="-228600" defTabSz="449263" fontAlgn="base">
              <a:spcBef>
                <a:spcPct val="0"/>
              </a:spcBef>
              <a:spcAft>
                <a:spcPct val="0"/>
              </a:spcAft>
              <a:buClr>
                <a:srgbClr val="000000"/>
              </a:buClr>
              <a:buSzPct val="100000"/>
              <a:buFont typeface="Times New Roman" pitchFamily="16" charset="0"/>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rgbClr val="000000"/>
                </a:solidFill>
                <a:latin typeface="Times New Roman" pitchFamily="16" charset="0"/>
                <a:ea typeface="Microsoft YaHei" charset="-122"/>
              </a:defRPr>
            </a:lvl8pPr>
            <a:lvl9pPr marL="3886200" indent="-228600" defTabSz="449263" fontAlgn="base">
              <a:spcBef>
                <a:spcPct val="0"/>
              </a:spcBef>
              <a:spcAft>
                <a:spcPct val="0"/>
              </a:spcAft>
              <a:buClr>
                <a:srgbClr val="000000"/>
              </a:buClr>
              <a:buSzPct val="100000"/>
              <a:buFont typeface="Times New Roman" pitchFamily="16" charset="0"/>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rgbClr val="000000"/>
                </a:solidFill>
                <a:latin typeface="Times New Roman" pitchFamily="16" charset="0"/>
                <a:ea typeface="Microsoft YaHei" charset="-122"/>
              </a:defRPr>
            </a:lvl9pPr>
          </a:lstStyle>
          <a:p>
            <a:pPr>
              <a:buFont typeface="Garamond" pitchFamily="16" charset="0"/>
              <a:buNone/>
              <a:defRPr/>
            </a:pPr>
            <a:r>
              <a:rPr lang="de-DE" altLang="de-DE" sz="1800" b="1" dirty="0">
                <a:solidFill>
                  <a:schemeClr val="accent1">
                    <a:lumMod val="75000"/>
                  </a:schemeClr>
                </a:solidFill>
                <a:latin typeface="+mn-lt"/>
              </a:rPr>
              <a:t>Ziel:</a:t>
            </a:r>
          </a:p>
          <a:p>
            <a:pPr>
              <a:buFont typeface="Garamond" pitchFamily="16" charset="0"/>
              <a:buChar char="•"/>
              <a:defRPr/>
            </a:pPr>
            <a:r>
              <a:rPr lang="de-DE" altLang="de-DE" sz="1800" dirty="0" smtClean="0">
                <a:solidFill>
                  <a:schemeClr val="accent1">
                    <a:lumMod val="75000"/>
                  </a:schemeClr>
                </a:solidFill>
                <a:latin typeface="+mn-lt"/>
              </a:rPr>
              <a:t>Im Gespräch überzeugen</a:t>
            </a:r>
            <a:endParaRPr lang="de-DE" altLang="de-DE" sz="1800" dirty="0">
              <a:solidFill>
                <a:schemeClr val="accent1">
                  <a:lumMod val="75000"/>
                </a:schemeClr>
              </a:solidFill>
              <a:latin typeface="+mn-lt"/>
            </a:endParaRPr>
          </a:p>
        </p:txBody>
      </p:sp>
      <p:sp>
        <p:nvSpPr>
          <p:cNvPr id="19460" name="Text Box 3"/>
          <p:cNvSpPr txBox="1">
            <a:spLocks noChangeArrowheads="1"/>
          </p:cNvSpPr>
          <p:nvPr/>
        </p:nvSpPr>
        <p:spPr bwMode="auto">
          <a:xfrm>
            <a:off x="861938" y="2800747"/>
            <a:ext cx="3782070" cy="21621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lstStyle>
            <a:lvl1pPr marL="341313" indent="-341313" eaLnBrk="0" hangingPunct="0">
              <a:spcBef>
                <a:spcPts val="700"/>
              </a:spcBef>
              <a:tabLst>
                <a:tab pos="911225" algn="l"/>
                <a:tab pos="1825625" algn="l"/>
                <a:tab pos="2740025" algn="l"/>
                <a:tab pos="3654425" algn="l"/>
                <a:tab pos="4568825" algn="l"/>
                <a:tab pos="5483225" algn="l"/>
                <a:tab pos="6397625" algn="l"/>
                <a:tab pos="7312025" algn="l"/>
                <a:tab pos="8226425" algn="l"/>
                <a:tab pos="9140825" algn="l"/>
                <a:tab pos="10055225" algn="l"/>
              </a:tabLst>
              <a:defRPr sz="2800">
                <a:solidFill>
                  <a:srgbClr val="000000"/>
                </a:solidFill>
                <a:latin typeface="Garamond" pitchFamily="16" charset="0"/>
                <a:ea typeface="Microsoft YaHei" charset="-122"/>
              </a:defRPr>
            </a:lvl1pPr>
            <a:lvl2pPr eaLnBrk="0" hangingPunct="0">
              <a:spcBef>
                <a:spcPts val="650"/>
              </a:spcBef>
              <a:tabLst>
                <a:tab pos="911225" algn="l"/>
                <a:tab pos="1825625" algn="l"/>
                <a:tab pos="2740025" algn="l"/>
                <a:tab pos="3654425" algn="l"/>
                <a:tab pos="4568825" algn="l"/>
                <a:tab pos="5483225" algn="l"/>
                <a:tab pos="6397625" algn="l"/>
                <a:tab pos="7312025" algn="l"/>
                <a:tab pos="8226425" algn="l"/>
                <a:tab pos="9140825" algn="l"/>
                <a:tab pos="10055225" algn="l"/>
              </a:tabLst>
              <a:defRPr sz="2600">
                <a:solidFill>
                  <a:srgbClr val="000000"/>
                </a:solidFill>
                <a:latin typeface="Garamond" pitchFamily="16" charset="0"/>
                <a:ea typeface="Microsoft YaHei" charset="-122"/>
              </a:defRPr>
            </a:lvl2pPr>
            <a:lvl3pPr eaLnBrk="0" hangingPunct="0">
              <a:spcBef>
                <a:spcPts val="600"/>
              </a:spcBef>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rgbClr val="000000"/>
                </a:solidFill>
                <a:latin typeface="Garamond" pitchFamily="16" charset="0"/>
                <a:ea typeface="Microsoft YaHei" charset="-122"/>
              </a:defRPr>
            </a:lvl3pPr>
            <a:lvl4pPr eaLnBrk="0" hangingPunct="0">
              <a:spcBef>
                <a:spcPts val="500"/>
              </a:spcBef>
              <a:tabLst>
                <a:tab pos="911225" algn="l"/>
                <a:tab pos="1825625" algn="l"/>
                <a:tab pos="2740025" algn="l"/>
                <a:tab pos="3654425" algn="l"/>
                <a:tab pos="4568825" algn="l"/>
                <a:tab pos="5483225" algn="l"/>
                <a:tab pos="6397625" algn="l"/>
                <a:tab pos="7312025" algn="l"/>
                <a:tab pos="8226425" algn="l"/>
                <a:tab pos="9140825" algn="l"/>
                <a:tab pos="10055225" algn="l"/>
              </a:tabLst>
              <a:defRPr sz="2000">
                <a:solidFill>
                  <a:srgbClr val="000000"/>
                </a:solidFill>
                <a:latin typeface="Garamond" pitchFamily="16" charset="0"/>
                <a:ea typeface="Microsoft YaHei" charset="-122"/>
              </a:defRPr>
            </a:lvl4pPr>
            <a:lvl5pPr eaLnBrk="0" hangingPunct="0">
              <a:spcBef>
                <a:spcPts val="500"/>
              </a:spcBef>
              <a:tabLst>
                <a:tab pos="911225" algn="l"/>
                <a:tab pos="1825625" algn="l"/>
                <a:tab pos="2740025" algn="l"/>
                <a:tab pos="3654425" algn="l"/>
                <a:tab pos="4568825" algn="l"/>
                <a:tab pos="5483225" algn="l"/>
                <a:tab pos="6397625" algn="l"/>
                <a:tab pos="7312025" algn="l"/>
                <a:tab pos="8226425" algn="l"/>
                <a:tab pos="9140825" algn="l"/>
                <a:tab pos="10055225" algn="l"/>
              </a:tabLst>
              <a:defRPr sz="2000">
                <a:solidFill>
                  <a:srgbClr val="000000"/>
                </a:solidFill>
                <a:latin typeface="Garamond" pitchFamily="16" charset="0"/>
                <a:ea typeface="Microsoft YaHei" charset="-122"/>
              </a:defRPr>
            </a:lvl5pPr>
            <a:lvl6pPr marL="2514600" indent="-228600" defTabSz="449263" eaLnBrk="0" fontAlgn="base" hangingPunct="0">
              <a:spcBef>
                <a:spcPts val="500"/>
              </a:spcBef>
              <a:spcAft>
                <a:spcPct val="0"/>
              </a:spcAft>
              <a:buClr>
                <a:srgbClr val="000000"/>
              </a:buClr>
              <a:buSzPct val="100000"/>
              <a:buFont typeface="Times New Roman" charset="0"/>
              <a:tabLst>
                <a:tab pos="911225" algn="l"/>
                <a:tab pos="1825625" algn="l"/>
                <a:tab pos="2740025" algn="l"/>
                <a:tab pos="3654425" algn="l"/>
                <a:tab pos="4568825" algn="l"/>
                <a:tab pos="5483225" algn="l"/>
                <a:tab pos="6397625" algn="l"/>
                <a:tab pos="7312025" algn="l"/>
                <a:tab pos="8226425" algn="l"/>
                <a:tab pos="9140825" algn="l"/>
                <a:tab pos="10055225" algn="l"/>
              </a:tabLst>
              <a:defRPr sz="2000">
                <a:solidFill>
                  <a:srgbClr val="000000"/>
                </a:solidFill>
                <a:latin typeface="Garamond" pitchFamily="16" charset="0"/>
                <a:ea typeface="Microsoft YaHei" charset="-122"/>
              </a:defRPr>
            </a:lvl6pPr>
            <a:lvl7pPr marL="2971800" indent="-228600" defTabSz="449263" eaLnBrk="0" fontAlgn="base" hangingPunct="0">
              <a:spcBef>
                <a:spcPts val="500"/>
              </a:spcBef>
              <a:spcAft>
                <a:spcPct val="0"/>
              </a:spcAft>
              <a:buClr>
                <a:srgbClr val="000000"/>
              </a:buClr>
              <a:buSzPct val="100000"/>
              <a:buFont typeface="Times New Roman" charset="0"/>
              <a:tabLst>
                <a:tab pos="911225" algn="l"/>
                <a:tab pos="1825625" algn="l"/>
                <a:tab pos="2740025" algn="l"/>
                <a:tab pos="3654425" algn="l"/>
                <a:tab pos="4568825" algn="l"/>
                <a:tab pos="5483225" algn="l"/>
                <a:tab pos="6397625" algn="l"/>
                <a:tab pos="7312025" algn="l"/>
                <a:tab pos="8226425" algn="l"/>
                <a:tab pos="9140825" algn="l"/>
                <a:tab pos="10055225" algn="l"/>
              </a:tabLst>
              <a:defRPr sz="2000">
                <a:solidFill>
                  <a:srgbClr val="000000"/>
                </a:solidFill>
                <a:latin typeface="Garamond" pitchFamily="16" charset="0"/>
                <a:ea typeface="Microsoft YaHei" charset="-122"/>
              </a:defRPr>
            </a:lvl7pPr>
            <a:lvl8pPr marL="3429000" indent="-228600" defTabSz="449263" eaLnBrk="0" fontAlgn="base" hangingPunct="0">
              <a:spcBef>
                <a:spcPts val="500"/>
              </a:spcBef>
              <a:spcAft>
                <a:spcPct val="0"/>
              </a:spcAft>
              <a:buClr>
                <a:srgbClr val="000000"/>
              </a:buClr>
              <a:buSzPct val="100000"/>
              <a:buFont typeface="Times New Roman" charset="0"/>
              <a:tabLst>
                <a:tab pos="911225" algn="l"/>
                <a:tab pos="1825625" algn="l"/>
                <a:tab pos="2740025" algn="l"/>
                <a:tab pos="3654425" algn="l"/>
                <a:tab pos="4568825" algn="l"/>
                <a:tab pos="5483225" algn="l"/>
                <a:tab pos="6397625" algn="l"/>
                <a:tab pos="7312025" algn="l"/>
                <a:tab pos="8226425" algn="l"/>
                <a:tab pos="9140825" algn="l"/>
                <a:tab pos="10055225" algn="l"/>
              </a:tabLst>
              <a:defRPr sz="2000">
                <a:solidFill>
                  <a:srgbClr val="000000"/>
                </a:solidFill>
                <a:latin typeface="Garamond" pitchFamily="16" charset="0"/>
                <a:ea typeface="Microsoft YaHei" charset="-122"/>
              </a:defRPr>
            </a:lvl8pPr>
            <a:lvl9pPr marL="3886200" indent="-228600" defTabSz="449263" eaLnBrk="0" fontAlgn="base" hangingPunct="0">
              <a:spcBef>
                <a:spcPts val="500"/>
              </a:spcBef>
              <a:spcAft>
                <a:spcPct val="0"/>
              </a:spcAft>
              <a:buClr>
                <a:srgbClr val="000000"/>
              </a:buClr>
              <a:buSzPct val="100000"/>
              <a:buFont typeface="Times New Roman" charset="0"/>
              <a:tabLst>
                <a:tab pos="911225" algn="l"/>
                <a:tab pos="1825625" algn="l"/>
                <a:tab pos="2740025" algn="l"/>
                <a:tab pos="3654425" algn="l"/>
                <a:tab pos="4568825" algn="l"/>
                <a:tab pos="5483225" algn="l"/>
                <a:tab pos="6397625" algn="l"/>
                <a:tab pos="7312025" algn="l"/>
                <a:tab pos="8226425" algn="l"/>
                <a:tab pos="9140825" algn="l"/>
                <a:tab pos="10055225" algn="l"/>
              </a:tabLst>
              <a:defRPr sz="2000">
                <a:solidFill>
                  <a:srgbClr val="000000"/>
                </a:solidFill>
                <a:latin typeface="Garamond" pitchFamily="16" charset="0"/>
                <a:ea typeface="Microsoft YaHei" charset="-122"/>
              </a:defRPr>
            </a:lvl9pPr>
          </a:lstStyle>
          <a:p>
            <a:pPr eaLnBrk="1" hangingPunct="1">
              <a:spcBef>
                <a:spcPts val="0"/>
              </a:spcBef>
              <a:buFont typeface="Garamond" pitchFamily="16" charset="0"/>
              <a:buNone/>
            </a:pPr>
            <a:r>
              <a:rPr lang="de-DE" altLang="de-DE" sz="1800" b="1" dirty="0" smtClean="0">
                <a:solidFill>
                  <a:schemeClr val="accent1">
                    <a:lumMod val="75000"/>
                  </a:schemeClr>
                </a:solidFill>
                <a:latin typeface="+mn-lt"/>
              </a:rPr>
              <a:t>Aufgaben:</a:t>
            </a:r>
            <a:endParaRPr lang="de-DE" altLang="de-DE" sz="1800" b="1" dirty="0">
              <a:solidFill>
                <a:schemeClr val="accent1">
                  <a:lumMod val="75000"/>
                </a:schemeClr>
              </a:solidFill>
              <a:latin typeface="+mn-lt"/>
            </a:endParaRPr>
          </a:p>
          <a:p>
            <a:pPr eaLnBrk="1" hangingPunct="1">
              <a:spcBef>
                <a:spcPts val="0"/>
              </a:spcBef>
              <a:buFont typeface="Garamond" pitchFamily="16" charset="0"/>
              <a:buChar char="•"/>
            </a:pPr>
            <a:r>
              <a:rPr lang="de-DE" altLang="de-DE" sz="1800" dirty="0">
                <a:solidFill>
                  <a:schemeClr val="accent1">
                    <a:lumMod val="75000"/>
                  </a:schemeClr>
                </a:solidFill>
                <a:latin typeface="+mn-lt"/>
              </a:rPr>
              <a:t>k</a:t>
            </a:r>
            <a:r>
              <a:rPr lang="de-DE" altLang="de-DE" sz="1800" dirty="0" smtClean="0">
                <a:solidFill>
                  <a:schemeClr val="accent1">
                    <a:lumMod val="75000"/>
                  </a:schemeClr>
                </a:solidFill>
                <a:latin typeface="+mn-lt"/>
              </a:rPr>
              <a:t>ommunizieren </a:t>
            </a:r>
            <a:endParaRPr lang="de-DE" altLang="de-DE" sz="1800" dirty="0">
              <a:solidFill>
                <a:schemeClr val="accent1">
                  <a:lumMod val="75000"/>
                </a:schemeClr>
              </a:solidFill>
              <a:latin typeface="+mn-lt"/>
            </a:endParaRPr>
          </a:p>
          <a:p>
            <a:pPr eaLnBrk="1" hangingPunct="1">
              <a:spcBef>
                <a:spcPts val="0"/>
              </a:spcBef>
              <a:buFont typeface="Garamond" pitchFamily="16" charset="0"/>
              <a:buChar char="•"/>
            </a:pPr>
            <a:r>
              <a:rPr lang="de-DE" altLang="de-DE" sz="1800" dirty="0">
                <a:solidFill>
                  <a:schemeClr val="accent1">
                    <a:lumMod val="75000"/>
                  </a:schemeClr>
                </a:solidFill>
                <a:latin typeface="+mn-lt"/>
              </a:rPr>
              <a:t>leichte Rechenaufgaben </a:t>
            </a:r>
            <a:r>
              <a:rPr lang="de-DE" altLang="de-DE" sz="1800" dirty="0" smtClean="0">
                <a:solidFill>
                  <a:schemeClr val="accent1">
                    <a:lumMod val="75000"/>
                  </a:schemeClr>
                </a:solidFill>
                <a:latin typeface="+mn-lt"/>
              </a:rPr>
              <a:t>lösen</a:t>
            </a:r>
          </a:p>
          <a:p>
            <a:pPr eaLnBrk="1" hangingPunct="1">
              <a:spcBef>
                <a:spcPts val="0"/>
              </a:spcBef>
              <a:buFont typeface="Garamond" pitchFamily="16" charset="0"/>
              <a:buChar char="•"/>
            </a:pPr>
            <a:endParaRPr lang="de-DE" altLang="de-DE" sz="1800" dirty="0" smtClean="0">
              <a:solidFill>
                <a:schemeClr val="accent1">
                  <a:lumMod val="75000"/>
                </a:schemeClr>
              </a:solidFill>
              <a:latin typeface="+mn-lt"/>
            </a:endParaRPr>
          </a:p>
          <a:p>
            <a:pPr marL="0" lvl="0" indent="0" eaLnBrk="1" hangingPunct="1">
              <a:spcBef>
                <a:spcPts val="0"/>
              </a:spcBef>
              <a:tabLst/>
            </a:pPr>
            <a:r>
              <a:rPr lang="de-DE" altLang="de-DE" sz="1800" b="1" dirty="0" smtClean="0">
                <a:solidFill>
                  <a:schemeClr val="accent1">
                    <a:lumMod val="75000"/>
                  </a:schemeClr>
                </a:solidFill>
                <a:latin typeface="Frutiger LT Std 45 Light"/>
              </a:rPr>
              <a:t>Beobachtet </a:t>
            </a:r>
            <a:r>
              <a:rPr lang="de-DE" altLang="de-DE" sz="1800" b="1" dirty="0">
                <a:solidFill>
                  <a:schemeClr val="accent1">
                    <a:lumMod val="75000"/>
                  </a:schemeClr>
                </a:solidFill>
                <a:latin typeface="Frutiger LT Std 45 Light"/>
              </a:rPr>
              <a:t>werden:</a:t>
            </a:r>
          </a:p>
          <a:p>
            <a:pPr marL="285750" lvl="0" indent="-285750" eaLnBrk="1" hangingPunct="1">
              <a:spcBef>
                <a:spcPts val="0"/>
              </a:spcBef>
              <a:buFont typeface="Arial" panose="020B0604020202020204" pitchFamily="34" charset="0"/>
              <a:buChar char="•"/>
              <a:tabLst/>
            </a:pPr>
            <a:r>
              <a:rPr lang="de-DE" altLang="de-DE" sz="1800" dirty="0" smtClean="0">
                <a:solidFill>
                  <a:schemeClr val="accent1">
                    <a:lumMod val="75000"/>
                  </a:schemeClr>
                </a:solidFill>
                <a:latin typeface="Frutiger LT Std 45 Light"/>
              </a:rPr>
              <a:t>Eigeninitiative, Kontaktfähigkeit, Überzeugungsvermögen, Informationskompetenz, Rechnerisches Denken, Planungskompetenz</a:t>
            </a:r>
            <a:endParaRPr lang="de-DE" altLang="de-DE" sz="1800" dirty="0">
              <a:solidFill>
                <a:schemeClr val="accent1">
                  <a:lumMod val="75000"/>
                </a:schemeClr>
              </a:solidFill>
              <a:latin typeface="Frutiger LT Std 45 Light"/>
            </a:endParaRPr>
          </a:p>
          <a:p>
            <a:pPr eaLnBrk="1" hangingPunct="1">
              <a:buFont typeface="Garamond" pitchFamily="16" charset="0"/>
              <a:buChar char="•"/>
            </a:pPr>
            <a:endParaRPr lang="de-DE" altLang="de-DE" sz="2000" dirty="0">
              <a:solidFill>
                <a:schemeClr val="accent1">
                  <a:lumMod val="75000"/>
                </a:schemeClr>
              </a:solidFill>
              <a:latin typeface="+mn-lt"/>
            </a:endParaRPr>
          </a:p>
        </p:txBody>
      </p:sp>
      <p:sp>
        <p:nvSpPr>
          <p:cNvPr id="6" name="Rechteck 5"/>
          <p:cNvSpPr/>
          <p:nvPr/>
        </p:nvSpPr>
        <p:spPr>
          <a:xfrm>
            <a:off x="4644008" y="2780928"/>
            <a:ext cx="4536504" cy="584775"/>
          </a:xfrm>
          <a:prstGeom prst="rect">
            <a:avLst/>
          </a:prstGeom>
        </p:spPr>
        <p:txBody>
          <a:bodyPr wrap="square">
            <a:spAutoFit/>
          </a:bodyPr>
          <a:lstStyle/>
          <a:p>
            <a:pPr marL="285750" indent="-285750">
              <a:buFont typeface="Arial" panose="020B0604020202020204" pitchFamily="34" charset="0"/>
              <a:buChar char="•"/>
              <a:defRPr/>
            </a:pPr>
            <a:r>
              <a:rPr lang="de-DE" altLang="de-DE" sz="1600" dirty="0" smtClean="0">
                <a:solidFill>
                  <a:schemeClr val="accent1">
                    <a:lumMod val="75000"/>
                  </a:schemeClr>
                </a:solidFill>
              </a:rPr>
              <a:t>schulformspezifischer </a:t>
            </a:r>
            <a:r>
              <a:rPr lang="de-DE" altLang="de-DE" sz="1600" dirty="0">
                <a:solidFill>
                  <a:schemeClr val="accent1">
                    <a:lumMod val="75000"/>
                  </a:schemeClr>
                </a:solidFill>
              </a:rPr>
              <a:t>Schwierigkeitsgrad </a:t>
            </a:r>
            <a:r>
              <a:rPr lang="de-DE" altLang="de-DE" sz="1600" dirty="0" smtClean="0">
                <a:solidFill>
                  <a:schemeClr val="accent1">
                    <a:lumMod val="75000"/>
                  </a:schemeClr>
                </a:solidFill>
              </a:rPr>
              <a:t>       (z. B. durch die Anzahl der Rechenaufgaben)</a:t>
            </a:r>
            <a:endParaRPr lang="de-DE" altLang="de-DE" sz="1600" dirty="0">
              <a:solidFill>
                <a:schemeClr val="accent1">
                  <a:lumMod val="75000"/>
                </a:schemeClr>
              </a:solidFill>
            </a:endParaRPr>
          </a:p>
        </p:txBody>
      </p:sp>
      <p:pic>
        <p:nvPicPr>
          <p:cNvPr id="7" name="Picture 5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93986" y="883444"/>
            <a:ext cx="834570" cy="88806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43293224"/>
      </p:ext>
    </p:extLst>
  </p:cSld>
  <p:clrMapOvr>
    <a:masterClrMapping/>
  </p:clrMapOvr>
  <p:transition spd="med"/>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1"/>
          <p:cNvSpPr>
            <a:spLocks noGrp="1" noChangeArrowheads="1"/>
          </p:cNvSpPr>
          <p:nvPr>
            <p:ph type="title"/>
          </p:nvPr>
        </p:nvSpPr>
        <p:spPr>
          <a:xfrm>
            <a:off x="1094105" y="906463"/>
            <a:ext cx="6781800" cy="688975"/>
          </a:xfrm>
        </p:spPr>
        <p:txBody>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de-DE" altLang="de-DE" sz="3200" dirty="0" smtClean="0">
                <a:latin typeface="+mn-lt"/>
              </a:rPr>
              <a:t>Einzelaufgabe; </a:t>
            </a:r>
            <a:r>
              <a:rPr lang="de-DE" altLang="de-DE" sz="3200" dirty="0" err="1" smtClean="0">
                <a:latin typeface="+mn-lt"/>
              </a:rPr>
              <a:t>Conventional</a:t>
            </a:r>
            <a:endParaRPr lang="de-DE" altLang="de-DE" sz="3200" dirty="0">
              <a:latin typeface="+mn-lt"/>
            </a:endParaRPr>
          </a:p>
        </p:txBody>
      </p:sp>
      <p:sp>
        <p:nvSpPr>
          <p:cNvPr id="21506" name="Text Box 2"/>
          <p:cNvSpPr txBox="1">
            <a:spLocks noChangeArrowheads="1"/>
          </p:cNvSpPr>
          <p:nvPr/>
        </p:nvSpPr>
        <p:spPr bwMode="auto">
          <a:xfrm>
            <a:off x="844127" y="1855625"/>
            <a:ext cx="3308350" cy="97210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lstStyle>
            <a:lvl1pPr marL="341313" indent="-341313">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rgbClr val="000000"/>
                </a:solidFill>
                <a:latin typeface="Times New Roman" pitchFamily="16" charset="0"/>
                <a:ea typeface="Microsoft YaHei" charset="-122"/>
              </a:defRPr>
            </a:lvl1pPr>
            <a:lvl2pPr>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rgbClr val="000000"/>
                </a:solidFill>
                <a:latin typeface="Times New Roman" pitchFamily="16" charset="0"/>
                <a:ea typeface="Microsoft YaHei" charset="-122"/>
              </a:defRPr>
            </a:lvl2pPr>
            <a:lvl3pPr>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rgbClr val="000000"/>
                </a:solidFill>
                <a:latin typeface="Times New Roman" pitchFamily="16" charset="0"/>
                <a:ea typeface="Microsoft YaHei" charset="-122"/>
              </a:defRPr>
            </a:lvl3pPr>
            <a:lvl4pPr>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rgbClr val="000000"/>
                </a:solidFill>
                <a:latin typeface="Times New Roman" pitchFamily="16" charset="0"/>
                <a:ea typeface="Microsoft YaHei" charset="-122"/>
              </a:defRPr>
            </a:lvl4pPr>
            <a:lvl5pPr>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rgbClr val="000000"/>
                </a:solidFill>
                <a:latin typeface="Times New Roman" pitchFamily="16" charset="0"/>
                <a:ea typeface="Microsoft YaHei" charset="-122"/>
              </a:defRPr>
            </a:lvl5pPr>
            <a:lvl6pPr marL="2514600" indent="-228600" defTabSz="449263" fontAlgn="base">
              <a:spcBef>
                <a:spcPct val="0"/>
              </a:spcBef>
              <a:spcAft>
                <a:spcPct val="0"/>
              </a:spcAft>
              <a:buClr>
                <a:srgbClr val="000000"/>
              </a:buClr>
              <a:buSzPct val="100000"/>
              <a:buFont typeface="Times New Roman" pitchFamily="16" charset="0"/>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rgbClr val="000000"/>
                </a:solidFill>
                <a:latin typeface="Times New Roman" pitchFamily="16" charset="0"/>
                <a:ea typeface="Microsoft YaHei" charset="-122"/>
              </a:defRPr>
            </a:lvl6pPr>
            <a:lvl7pPr marL="2971800" indent="-228600" defTabSz="449263" fontAlgn="base">
              <a:spcBef>
                <a:spcPct val="0"/>
              </a:spcBef>
              <a:spcAft>
                <a:spcPct val="0"/>
              </a:spcAft>
              <a:buClr>
                <a:srgbClr val="000000"/>
              </a:buClr>
              <a:buSzPct val="100000"/>
              <a:buFont typeface="Times New Roman" pitchFamily="16" charset="0"/>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rgbClr val="000000"/>
                </a:solidFill>
                <a:latin typeface="Times New Roman" pitchFamily="16" charset="0"/>
                <a:ea typeface="Microsoft YaHei" charset="-122"/>
              </a:defRPr>
            </a:lvl7pPr>
            <a:lvl8pPr marL="3429000" indent="-228600" defTabSz="449263" fontAlgn="base">
              <a:spcBef>
                <a:spcPct val="0"/>
              </a:spcBef>
              <a:spcAft>
                <a:spcPct val="0"/>
              </a:spcAft>
              <a:buClr>
                <a:srgbClr val="000000"/>
              </a:buClr>
              <a:buSzPct val="100000"/>
              <a:buFont typeface="Times New Roman" pitchFamily="16" charset="0"/>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rgbClr val="000000"/>
                </a:solidFill>
                <a:latin typeface="Times New Roman" pitchFamily="16" charset="0"/>
                <a:ea typeface="Microsoft YaHei" charset="-122"/>
              </a:defRPr>
            </a:lvl8pPr>
            <a:lvl9pPr marL="3886200" indent="-228600" defTabSz="449263" fontAlgn="base">
              <a:spcBef>
                <a:spcPct val="0"/>
              </a:spcBef>
              <a:spcAft>
                <a:spcPct val="0"/>
              </a:spcAft>
              <a:buClr>
                <a:srgbClr val="000000"/>
              </a:buClr>
              <a:buSzPct val="100000"/>
              <a:buFont typeface="Times New Roman" pitchFamily="16" charset="0"/>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rgbClr val="000000"/>
                </a:solidFill>
                <a:latin typeface="Times New Roman" pitchFamily="16" charset="0"/>
                <a:ea typeface="Microsoft YaHei" charset="-122"/>
              </a:defRPr>
            </a:lvl9pPr>
          </a:lstStyle>
          <a:p>
            <a:pPr>
              <a:buFont typeface="Garamond" pitchFamily="16" charset="0"/>
              <a:buNone/>
              <a:defRPr/>
            </a:pPr>
            <a:r>
              <a:rPr lang="de-DE" altLang="de-DE" sz="1800" b="1" dirty="0">
                <a:solidFill>
                  <a:schemeClr val="accent1">
                    <a:lumMod val="75000"/>
                  </a:schemeClr>
                </a:solidFill>
                <a:latin typeface="+mn-lt"/>
              </a:rPr>
              <a:t>Ziel:</a:t>
            </a:r>
          </a:p>
          <a:p>
            <a:pPr>
              <a:buFont typeface="Garamond" pitchFamily="16" charset="0"/>
              <a:buChar char="•"/>
              <a:defRPr/>
            </a:pPr>
            <a:r>
              <a:rPr lang="de-DE" altLang="de-DE" sz="1800" dirty="0" smtClean="0">
                <a:solidFill>
                  <a:schemeClr val="accent1">
                    <a:lumMod val="75000"/>
                  </a:schemeClr>
                </a:solidFill>
                <a:latin typeface="+mn-lt"/>
              </a:rPr>
              <a:t>Eine korrekte Lösung errechnen</a:t>
            </a:r>
            <a:endParaRPr lang="de-DE" altLang="de-DE" sz="1800" dirty="0">
              <a:solidFill>
                <a:schemeClr val="accent1">
                  <a:lumMod val="75000"/>
                </a:schemeClr>
              </a:solidFill>
              <a:latin typeface="+mn-lt"/>
            </a:endParaRPr>
          </a:p>
        </p:txBody>
      </p:sp>
      <p:sp>
        <p:nvSpPr>
          <p:cNvPr id="20484" name="Text Box 3"/>
          <p:cNvSpPr txBox="1">
            <a:spLocks noChangeArrowheads="1"/>
          </p:cNvSpPr>
          <p:nvPr/>
        </p:nvSpPr>
        <p:spPr bwMode="auto">
          <a:xfrm>
            <a:off x="865674" y="2827733"/>
            <a:ext cx="3922350" cy="230425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lstStyle>
            <a:lvl1pPr marL="341313" indent="-341313" eaLnBrk="0" hangingPunct="0">
              <a:spcBef>
                <a:spcPts val="700"/>
              </a:spcBef>
              <a:tabLst>
                <a:tab pos="911225" algn="l"/>
                <a:tab pos="1825625" algn="l"/>
                <a:tab pos="2740025" algn="l"/>
                <a:tab pos="3654425" algn="l"/>
                <a:tab pos="4568825" algn="l"/>
                <a:tab pos="5483225" algn="l"/>
                <a:tab pos="6397625" algn="l"/>
                <a:tab pos="7312025" algn="l"/>
                <a:tab pos="8226425" algn="l"/>
                <a:tab pos="9140825" algn="l"/>
                <a:tab pos="10055225" algn="l"/>
              </a:tabLst>
              <a:defRPr sz="2800">
                <a:solidFill>
                  <a:srgbClr val="000000"/>
                </a:solidFill>
                <a:latin typeface="Garamond" pitchFamily="16" charset="0"/>
                <a:ea typeface="Microsoft YaHei" charset="-122"/>
              </a:defRPr>
            </a:lvl1pPr>
            <a:lvl2pPr eaLnBrk="0" hangingPunct="0">
              <a:spcBef>
                <a:spcPts val="650"/>
              </a:spcBef>
              <a:tabLst>
                <a:tab pos="911225" algn="l"/>
                <a:tab pos="1825625" algn="l"/>
                <a:tab pos="2740025" algn="l"/>
                <a:tab pos="3654425" algn="l"/>
                <a:tab pos="4568825" algn="l"/>
                <a:tab pos="5483225" algn="l"/>
                <a:tab pos="6397625" algn="l"/>
                <a:tab pos="7312025" algn="l"/>
                <a:tab pos="8226425" algn="l"/>
                <a:tab pos="9140825" algn="l"/>
                <a:tab pos="10055225" algn="l"/>
              </a:tabLst>
              <a:defRPr sz="2600">
                <a:solidFill>
                  <a:srgbClr val="000000"/>
                </a:solidFill>
                <a:latin typeface="Garamond" pitchFamily="16" charset="0"/>
                <a:ea typeface="Microsoft YaHei" charset="-122"/>
              </a:defRPr>
            </a:lvl2pPr>
            <a:lvl3pPr eaLnBrk="0" hangingPunct="0">
              <a:spcBef>
                <a:spcPts val="600"/>
              </a:spcBef>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rgbClr val="000000"/>
                </a:solidFill>
                <a:latin typeface="Garamond" pitchFamily="16" charset="0"/>
                <a:ea typeface="Microsoft YaHei" charset="-122"/>
              </a:defRPr>
            </a:lvl3pPr>
            <a:lvl4pPr eaLnBrk="0" hangingPunct="0">
              <a:spcBef>
                <a:spcPts val="500"/>
              </a:spcBef>
              <a:tabLst>
                <a:tab pos="911225" algn="l"/>
                <a:tab pos="1825625" algn="l"/>
                <a:tab pos="2740025" algn="l"/>
                <a:tab pos="3654425" algn="l"/>
                <a:tab pos="4568825" algn="l"/>
                <a:tab pos="5483225" algn="l"/>
                <a:tab pos="6397625" algn="l"/>
                <a:tab pos="7312025" algn="l"/>
                <a:tab pos="8226425" algn="l"/>
                <a:tab pos="9140825" algn="l"/>
                <a:tab pos="10055225" algn="l"/>
              </a:tabLst>
              <a:defRPr sz="2000">
                <a:solidFill>
                  <a:srgbClr val="000000"/>
                </a:solidFill>
                <a:latin typeface="Garamond" pitchFamily="16" charset="0"/>
                <a:ea typeface="Microsoft YaHei" charset="-122"/>
              </a:defRPr>
            </a:lvl4pPr>
            <a:lvl5pPr eaLnBrk="0" hangingPunct="0">
              <a:spcBef>
                <a:spcPts val="500"/>
              </a:spcBef>
              <a:tabLst>
                <a:tab pos="911225" algn="l"/>
                <a:tab pos="1825625" algn="l"/>
                <a:tab pos="2740025" algn="l"/>
                <a:tab pos="3654425" algn="l"/>
                <a:tab pos="4568825" algn="l"/>
                <a:tab pos="5483225" algn="l"/>
                <a:tab pos="6397625" algn="l"/>
                <a:tab pos="7312025" algn="l"/>
                <a:tab pos="8226425" algn="l"/>
                <a:tab pos="9140825" algn="l"/>
                <a:tab pos="10055225" algn="l"/>
              </a:tabLst>
              <a:defRPr sz="2000">
                <a:solidFill>
                  <a:srgbClr val="000000"/>
                </a:solidFill>
                <a:latin typeface="Garamond" pitchFamily="16" charset="0"/>
                <a:ea typeface="Microsoft YaHei" charset="-122"/>
              </a:defRPr>
            </a:lvl5pPr>
            <a:lvl6pPr marL="2514600" indent="-228600" defTabSz="449263" eaLnBrk="0" fontAlgn="base" hangingPunct="0">
              <a:spcBef>
                <a:spcPts val="500"/>
              </a:spcBef>
              <a:spcAft>
                <a:spcPct val="0"/>
              </a:spcAft>
              <a:buClr>
                <a:srgbClr val="000000"/>
              </a:buClr>
              <a:buSzPct val="100000"/>
              <a:buFont typeface="Times New Roman" charset="0"/>
              <a:tabLst>
                <a:tab pos="911225" algn="l"/>
                <a:tab pos="1825625" algn="l"/>
                <a:tab pos="2740025" algn="l"/>
                <a:tab pos="3654425" algn="l"/>
                <a:tab pos="4568825" algn="l"/>
                <a:tab pos="5483225" algn="l"/>
                <a:tab pos="6397625" algn="l"/>
                <a:tab pos="7312025" algn="l"/>
                <a:tab pos="8226425" algn="l"/>
                <a:tab pos="9140825" algn="l"/>
                <a:tab pos="10055225" algn="l"/>
              </a:tabLst>
              <a:defRPr sz="2000">
                <a:solidFill>
                  <a:srgbClr val="000000"/>
                </a:solidFill>
                <a:latin typeface="Garamond" pitchFamily="16" charset="0"/>
                <a:ea typeface="Microsoft YaHei" charset="-122"/>
              </a:defRPr>
            </a:lvl6pPr>
            <a:lvl7pPr marL="2971800" indent="-228600" defTabSz="449263" eaLnBrk="0" fontAlgn="base" hangingPunct="0">
              <a:spcBef>
                <a:spcPts val="500"/>
              </a:spcBef>
              <a:spcAft>
                <a:spcPct val="0"/>
              </a:spcAft>
              <a:buClr>
                <a:srgbClr val="000000"/>
              </a:buClr>
              <a:buSzPct val="100000"/>
              <a:buFont typeface="Times New Roman" charset="0"/>
              <a:tabLst>
                <a:tab pos="911225" algn="l"/>
                <a:tab pos="1825625" algn="l"/>
                <a:tab pos="2740025" algn="l"/>
                <a:tab pos="3654425" algn="l"/>
                <a:tab pos="4568825" algn="l"/>
                <a:tab pos="5483225" algn="l"/>
                <a:tab pos="6397625" algn="l"/>
                <a:tab pos="7312025" algn="l"/>
                <a:tab pos="8226425" algn="l"/>
                <a:tab pos="9140825" algn="l"/>
                <a:tab pos="10055225" algn="l"/>
              </a:tabLst>
              <a:defRPr sz="2000">
                <a:solidFill>
                  <a:srgbClr val="000000"/>
                </a:solidFill>
                <a:latin typeface="Garamond" pitchFamily="16" charset="0"/>
                <a:ea typeface="Microsoft YaHei" charset="-122"/>
              </a:defRPr>
            </a:lvl7pPr>
            <a:lvl8pPr marL="3429000" indent="-228600" defTabSz="449263" eaLnBrk="0" fontAlgn="base" hangingPunct="0">
              <a:spcBef>
                <a:spcPts val="500"/>
              </a:spcBef>
              <a:spcAft>
                <a:spcPct val="0"/>
              </a:spcAft>
              <a:buClr>
                <a:srgbClr val="000000"/>
              </a:buClr>
              <a:buSzPct val="100000"/>
              <a:buFont typeface="Times New Roman" charset="0"/>
              <a:tabLst>
                <a:tab pos="911225" algn="l"/>
                <a:tab pos="1825625" algn="l"/>
                <a:tab pos="2740025" algn="l"/>
                <a:tab pos="3654425" algn="l"/>
                <a:tab pos="4568825" algn="l"/>
                <a:tab pos="5483225" algn="l"/>
                <a:tab pos="6397625" algn="l"/>
                <a:tab pos="7312025" algn="l"/>
                <a:tab pos="8226425" algn="l"/>
                <a:tab pos="9140825" algn="l"/>
                <a:tab pos="10055225" algn="l"/>
              </a:tabLst>
              <a:defRPr sz="2000">
                <a:solidFill>
                  <a:srgbClr val="000000"/>
                </a:solidFill>
                <a:latin typeface="Garamond" pitchFamily="16" charset="0"/>
                <a:ea typeface="Microsoft YaHei" charset="-122"/>
              </a:defRPr>
            </a:lvl8pPr>
            <a:lvl9pPr marL="3886200" indent="-228600" defTabSz="449263" eaLnBrk="0" fontAlgn="base" hangingPunct="0">
              <a:spcBef>
                <a:spcPts val="500"/>
              </a:spcBef>
              <a:spcAft>
                <a:spcPct val="0"/>
              </a:spcAft>
              <a:buClr>
                <a:srgbClr val="000000"/>
              </a:buClr>
              <a:buSzPct val="100000"/>
              <a:buFont typeface="Times New Roman" charset="0"/>
              <a:tabLst>
                <a:tab pos="911225" algn="l"/>
                <a:tab pos="1825625" algn="l"/>
                <a:tab pos="2740025" algn="l"/>
                <a:tab pos="3654425" algn="l"/>
                <a:tab pos="4568825" algn="l"/>
                <a:tab pos="5483225" algn="l"/>
                <a:tab pos="6397625" algn="l"/>
                <a:tab pos="7312025" algn="l"/>
                <a:tab pos="8226425" algn="l"/>
                <a:tab pos="9140825" algn="l"/>
                <a:tab pos="10055225" algn="l"/>
              </a:tabLst>
              <a:defRPr sz="2000">
                <a:solidFill>
                  <a:srgbClr val="000000"/>
                </a:solidFill>
                <a:latin typeface="Garamond" pitchFamily="16" charset="0"/>
                <a:ea typeface="Microsoft YaHei" charset="-122"/>
              </a:defRPr>
            </a:lvl9pPr>
          </a:lstStyle>
          <a:p>
            <a:pPr eaLnBrk="1" hangingPunct="1">
              <a:spcBef>
                <a:spcPts val="0"/>
              </a:spcBef>
              <a:buFont typeface="Garamond" pitchFamily="16" charset="0"/>
              <a:buNone/>
            </a:pPr>
            <a:r>
              <a:rPr lang="de-DE" altLang="de-DE" sz="1800" b="1" dirty="0">
                <a:solidFill>
                  <a:schemeClr val="accent1">
                    <a:lumMod val="75000"/>
                  </a:schemeClr>
                </a:solidFill>
                <a:latin typeface="+mn-lt"/>
              </a:rPr>
              <a:t>Aufgabe:</a:t>
            </a:r>
          </a:p>
          <a:p>
            <a:pPr eaLnBrk="1" hangingPunct="1">
              <a:spcBef>
                <a:spcPts val="0"/>
              </a:spcBef>
              <a:buFont typeface="Garamond" pitchFamily="16" charset="0"/>
              <a:buChar char="•"/>
            </a:pPr>
            <a:r>
              <a:rPr lang="de-DE" altLang="de-DE" sz="1800" dirty="0" smtClean="0">
                <a:solidFill>
                  <a:schemeClr val="accent1">
                    <a:lumMod val="75000"/>
                  </a:schemeClr>
                </a:solidFill>
                <a:latin typeface="+mn-lt"/>
              </a:rPr>
              <a:t>Informationen richtig einordnen</a:t>
            </a:r>
            <a:endParaRPr lang="de-DE" altLang="de-DE" sz="1800" dirty="0">
              <a:solidFill>
                <a:schemeClr val="accent1">
                  <a:lumMod val="75000"/>
                </a:schemeClr>
              </a:solidFill>
              <a:latin typeface="+mn-lt"/>
            </a:endParaRPr>
          </a:p>
          <a:p>
            <a:pPr eaLnBrk="1" hangingPunct="1">
              <a:spcBef>
                <a:spcPts val="0"/>
              </a:spcBef>
              <a:buFont typeface="Garamond" pitchFamily="16" charset="0"/>
              <a:buChar char="•"/>
            </a:pPr>
            <a:r>
              <a:rPr lang="de-DE" altLang="de-DE" sz="1800" dirty="0">
                <a:solidFill>
                  <a:schemeClr val="accent1">
                    <a:lumMod val="75000"/>
                  </a:schemeClr>
                </a:solidFill>
                <a:latin typeface="+mn-lt"/>
              </a:rPr>
              <a:t>e</a:t>
            </a:r>
            <a:r>
              <a:rPr lang="de-DE" altLang="de-DE" sz="1800" dirty="0" smtClean="0">
                <a:solidFill>
                  <a:schemeClr val="accent1">
                    <a:lumMod val="75000"/>
                  </a:schemeClr>
                </a:solidFill>
                <a:latin typeface="+mn-lt"/>
              </a:rPr>
              <a:t>twas berechnen</a:t>
            </a:r>
          </a:p>
          <a:p>
            <a:pPr eaLnBrk="1" hangingPunct="1">
              <a:spcBef>
                <a:spcPts val="0"/>
              </a:spcBef>
              <a:buFont typeface="Garamond" pitchFamily="16" charset="0"/>
              <a:buChar char="•"/>
            </a:pPr>
            <a:r>
              <a:rPr lang="de-DE" altLang="de-DE" sz="1800" dirty="0" smtClean="0">
                <a:solidFill>
                  <a:schemeClr val="accent1">
                    <a:lumMod val="75000"/>
                  </a:schemeClr>
                </a:solidFill>
                <a:latin typeface="+mn-lt"/>
              </a:rPr>
              <a:t>strukturiert vorgehen</a:t>
            </a:r>
          </a:p>
          <a:p>
            <a:pPr eaLnBrk="1" hangingPunct="1">
              <a:spcBef>
                <a:spcPts val="0"/>
              </a:spcBef>
              <a:buFont typeface="Garamond" pitchFamily="16" charset="0"/>
              <a:buChar char="•"/>
            </a:pPr>
            <a:endParaRPr lang="de-DE" altLang="de-DE" sz="700" dirty="0" smtClean="0">
              <a:solidFill>
                <a:schemeClr val="accent1">
                  <a:lumMod val="75000"/>
                </a:schemeClr>
              </a:solidFill>
              <a:latin typeface="+mn-lt"/>
            </a:endParaRPr>
          </a:p>
          <a:p>
            <a:pPr marL="0" lvl="0" indent="0" eaLnBrk="1" hangingPunct="1">
              <a:spcBef>
                <a:spcPts val="0"/>
              </a:spcBef>
              <a:tabLst/>
            </a:pPr>
            <a:r>
              <a:rPr lang="de-DE" altLang="de-DE" sz="1800" b="1" dirty="0" smtClean="0">
                <a:solidFill>
                  <a:schemeClr val="accent1">
                    <a:lumMod val="75000"/>
                  </a:schemeClr>
                </a:solidFill>
                <a:latin typeface="+mn-lt"/>
              </a:rPr>
              <a:t>Beobachtet </a:t>
            </a:r>
            <a:r>
              <a:rPr lang="de-DE" altLang="de-DE" sz="1800" b="1" dirty="0">
                <a:solidFill>
                  <a:schemeClr val="accent1">
                    <a:lumMod val="75000"/>
                  </a:schemeClr>
                </a:solidFill>
                <a:latin typeface="+mn-lt"/>
              </a:rPr>
              <a:t>werden:</a:t>
            </a:r>
          </a:p>
          <a:p>
            <a:pPr marL="285750" lvl="0" indent="-285750" eaLnBrk="1" hangingPunct="1">
              <a:spcBef>
                <a:spcPts val="0"/>
              </a:spcBef>
              <a:buFont typeface="Arial" panose="020B0604020202020204" pitchFamily="34" charset="0"/>
              <a:buChar char="•"/>
              <a:tabLst/>
            </a:pPr>
            <a:r>
              <a:rPr lang="de-DE" altLang="de-DE" sz="1800" dirty="0">
                <a:solidFill>
                  <a:schemeClr val="accent1">
                    <a:lumMod val="75000"/>
                  </a:schemeClr>
                </a:solidFill>
                <a:latin typeface="+mn-lt"/>
              </a:rPr>
              <a:t>Motivation/Leistungsbereitschaft, Fähigkeit zur Sachanalyse, Lernbereitschaft, </a:t>
            </a:r>
            <a:r>
              <a:rPr lang="de-DE" altLang="de-DE" sz="1800" dirty="0" smtClean="0">
                <a:solidFill>
                  <a:schemeClr val="accent1">
                    <a:lumMod val="75000"/>
                  </a:schemeClr>
                </a:solidFill>
                <a:latin typeface="+mn-lt"/>
              </a:rPr>
              <a:t>Informations-kompetenz</a:t>
            </a:r>
            <a:r>
              <a:rPr lang="de-DE" altLang="de-DE" sz="1800" dirty="0">
                <a:solidFill>
                  <a:schemeClr val="accent1">
                    <a:lumMod val="75000"/>
                  </a:schemeClr>
                </a:solidFill>
                <a:latin typeface="+mn-lt"/>
              </a:rPr>
              <a:t>, Rechnerisches Denken, Planungskompetenz</a:t>
            </a:r>
          </a:p>
        </p:txBody>
      </p:sp>
      <p:sp>
        <p:nvSpPr>
          <p:cNvPr id="6" name="Rechteck 5"/>
          <p:cNvSpPr/>
          <p:nvPr/>
        </p:nvSpPr>
        <p:spPr>
          <a:xfrm>
            <a:off x="4644008" y="2996952"/>
            <a:ext cx="4625754" cy="830997"/>
          </a:xfrm>
          <a:prstGeom prst="rect">
            <a:avLst/>
          </a:prstGeom>
        </p:spPr>
        <p:txBody>
          <a:bodyPr wrap="square">
            <a:spAutoFit/>
          </a:bodyPr>
          <a:lstStyle/>
          <a:p>
            <a:pPr marL="285750" indent="-285750">
              <a:buFont typeface="Arial" panose="020B0604020202020204" pitchFamily="34" charset="0"/>
              <a:buChar char="•"/>
              <a:defRPr/>
            </a:pPr>
            <a:r>
              <a:rPr lang="de-DE" altLang="de-DE" sz="1600" dirty="0" smtClean="0">
                <a:solidFill>
                  <a:schemeClr val="accent1">
                    <a:lumMod val="75000"/>
                  </a:schemeClr>
                </a:solidFill>
              </a:rPr>
              <a:t>schulformspezifischer </a:t>
            </a:r>
            <a:r>
              <a:rPr lang="de-DE" altLang="de-DE" sz="1600" dirty="0">
                <a:solidFill>
                  <a:schemeClr val="accent1">
                    <a:lumMod val="75000"/>
                  </a:schemeClr>
                </a:solidFill>
              </a:rPr>
              <a:t>Schwierigkeitsgrad </a:t>
            </a:r>
            <a:r>
              <a:rPr lang="de-DE" altLang="de-DE" sz="1600" dirty="0" smtClean="0">
                <a:solidFill>
                  <a:schemeClr val="accent1">
                    <a:lumMod val="75000"/>
                  </a:schemeClr>
                </a:solidFill>
              </a:rPr>
              <a:t>       (z. B. durch </a:t>
            </a:r>
            <a:r>
              <a:rPr lang="de-DE" altLang="de-DE" sz="1600" dirty="0">
                <a:solidFill>
                  <a:schemeClr val="accent1">
                    <a:lumMod val="75000"/>
                  </a:schemeClr>
                </a:solidFill>
              </a:rPr>
              <a:t>unterschiedliche </a:t>
            </a:r>
            <a:r>
              <a:rPr lang="de-DE" altLang="de-DE" sz="1600" dirty="0" smtClean="0">
                <a:solidFill>
                  <a:schemeClr val="accent1">
                    <a:lumMod val="75000"/>
                  </a:schemeClr>
                </a:solidFill>
              </a:rPr>
              <a:t>Anzahl der Belege und Zusatzaufgaben)</a:t>
            </a:r>
            <a:endParaRPr lang="de-DE" altLang="de-DE" sz="1600" dirty="0">
              <a:solidFill>
                <a:schemeClr val="accent1">
                  <a:lumMod val="75000"/>
                </a:schemeClr>
              </a:solidFill>
            </a:endParaRPr>
          </a:p>
        </p:txBody>
      </p:sp>
      <p:pic>
        <p:nvPicPr>
          <p:cNvPr id="7" name="Picture 5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44127" y="837464"/>
            <a:ext cx="834570" cy="88806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747355994"/>
      </p:ext>
    </p:extLst>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p:cNvSpPr txBox="1"/>
          <p:nvPr/>
        </p:nvSpPr>
        <p:spPr>
          <a:xfrm>
            <a:off x="899592" y="1196752"/>
            <a:ext cx="7200800" cy="5632311"/>
          </a:xfrm>
          <a:prstGeom prst="rect">
            <a:avLst/>
          </a:prstGeom>
          <a:noFill/>
        </p:spPr>
        <p:txBody>
          <a:bodyPr wrap="square" rtlCol="0">
            <a:spAutoFit/>
          </a:bodyPr>
          <a:lstStyle/>
          <a:p>
            <a:r>
              <a:rPr lang="de-DE" sz="2800" b="1" dirty="0" smtClean="0">
                <a:solidFill>
                  <a:schemeClr val="accent1">
                    <a:lumMod val="75000"/>
                  </a:schemeClr>
                </a:solidFill>
                <a:latin typeface="Arial" panose="020B0604020202020204" pitchFamily="34" charset="0"/>
                <a:cs typeface="Arial" panose="020B0604020202020204" pitchFamily="34" charset="0"/>
              </a:rPr>
              <a:t>Informationen zum Träger</a:t>
            </a:r>
            <a:endParaRPr lang="de-DE" dirty="0">
              <a:solidFill>
                <a:schemeClr val="accent1">
                  <a:lumMod val="75000"/>
                </a:schemeClr>
              </a:solidFill>
              <a:latin typeface="Arial" panose="020B0604020202020204" pitchFamily="34" charset="0"/>
              <a:cs typeface="Arial" panose="020B0604020202020204" pitchFamily="34" charset="0"/>
            </a:endParaRPr>
          </a:p>
          <a:p>
            <a:endParaRPr lang="de-DE" sz="1400" dirty="0" smtClean="0">
              <a:solidFill>
                <a:schemeClr val="accent1">
                  <a:lumMod val="75000"/>
                </a:schemeClr>
              </a:solidFill>
            </a:endParaRPr>
          </a:p>
          <a:p>
            <a:r>
              <a:rPr lang="de-DE" sz="1600" dirty="0" smtClean="0">
                <a:solidFill>
                  <a:schemeClr val="accent1">
                    <a:lumMod val="75000"/>
                  </a:schemeClr>
                </a:solidFill>
                <a:latin typeface="Arial" panose="020B0604020202020204" pitchFamily="34" charset="0"/>
                <a:cs typeface="Arial" panose="020B0604020202020204" pitchFamily="34" charset="0"/>
              </a:rPr>
              <a:t>Durchführungsort</a:t>
            </a:r>
            <a:r>
              <a:rPr lang="de-DE" sz="1600" dirty="0">
                <a:solidFill>
                  <a:schemeClr val="accent1">
                    <a:lumMod val="75000"/>
                  </a:schemeClr>
                </a:solidFill>
                <a:latin typeface="Arial" panose="020B0604020202020204" pitchFamily="34" charset="0"/>
                <a:cs typeface="Arial" panose="020B0604020202020204" pitchFamily="34" charset="0"/>
              </a:rPr>
              <a:t>: </a:t>
            </a:r>
            <a:r>
              <a:rPr lang="de-DE" sz="1600" dirty="0" err="1">
                <a:solidFill>
                  <a:schemeClr val="accent1">
                    <a:lumMod val="75000"/>
                  </a:schemeClr>
                </a:solidFill>
                <a:latin typeface="Arial" panose="020B0604020202020204" pitchFamily="34" charset="0"/>
                <a:cs typeface="Arial" panose="020B0604020202020204" pitchFamily="34" charset="0"/>
              </a:rPr>
              <a:t>Lierenfelder</a:t>
            </a:r>
            <a:r>
              <a:rPr lang="de-DE" sz="1600" dirty="0">
                <a:solidFill>
                  <a:schemeClr val="accent1">
                    <a:lumMod val="75000"/>
                  </a:schemeClr>
                </a:solidFill>
                <a:latin typeface="Arial" panose="020B0604020202020204" pitchFamily="34" charset="0"/>
                <a:cs typeface="Arial" panose="020B0604020202020204" pitchFamily="34" charset="0"/>
              </a:rPr>
              <a:t> Straße 51, 40231 Düsseldorf</a:t>
            </a:r>
          </a:p>
          <a:p>
            <a:r>
              <a:rPr lang="de-DE" sz="1600" dirty="0">
                <a:solidFill>
                  <a:schemeClr val="accent1">
                    <a:lumMod val="75000"/>
                  </a:schemeClr>
                </a:solidFill>
                <a:latin typeface="Arial" panose="020B0604020202020204" pitchFamily="34" charset="0"/>
                <a:cs typeface="Arial" panose="020B0604020202020204" pitchFamily="34" charset="0"/>
              </a:rPr>
              <a:t>Leitung der Potenzialanalyse: Melina Ruhfaut </a:t>
            </a:r>
            <a:endParaRPr lang="de-DE" sz="1600" dirty="0" smtClean="0">
              <a:solidFill>
                <a:schemeClr val="accent1">
                  <a:lumMod val="75000"/>
                </a:schemeClr>
              </a:solidFill>
              <a:latin typeface="Arial" panose="020B0604020202020204" pitchFamily="34" charset="0"/>
              <a:cs typeface="Arial" panose="020B0604020202020204" pitchFamily="34" charset="0"/>
            </a:endParaRPr>
          </a:p>
          <a:p>
            <a:r>
              <a:rPr lang="de-DE" sz="1600" dirty="0" smtClean="0">
                <a:solidFill>
                  <a:schemeClr val="accent1">
                    <a:lumMod val="75000"/>
                  </a:schemeClr>
                </a:solidFill>
                <a:latin typeface="Arial" panose="020B0604020202020204" pitchFamily="34" charset="0"/>
                <a:cs typeface="Arial" panose="020B0604020202020204" pitchFamily="34" charset="0"/>
              </a:rPr>
              <a:t>E-Mail: Melina.Ruhfaut@daa.de</a:t>
            </a:r>
          </a:p>
          <a:p>
            <a:r>
              <a:rPr lang="de-DE" sz="1600" dirty="0" smtClean="0">
                <a:solidFill>
                  <a:schemeClr val="accent1">
                    <a:lumMod val="75000"/>
                  </a:schemeClr>
                </a:solidFill>
                <a:latin typeface="Arial" panose="020B0604020202020204" pitchFamily="34" charset="0"/>
                <a:cs typeface="Arial" panose="020B0604020202020204" pitchFamily="34" charset="0"/>
              </a:rPr>
              <a:t>Telefon: 0211 179 280 -27 oder 0173 2386 850</a:t>
            </a:r>
            <a:endParaRPr lang="de-DE" sz="1600" dirty="0">
              <a:solidFill>
                <a:schemeClr val="accent1">
                  <a:lumMod val="75000"/>
                </a:schemeClr>
              </a:solidFill>
              <a:latin typeface="Arial" panose="020B0604020202020204" pitchFamily="34" charset="0"/>
              <a:cs typeface="Arial" panose="020B0604020202020204" pitchFamily="34" charset="0"/>
            </a:endParaRPr>
          </a:p>
          <a:p>
            <a:endParaRPr lang="de-DE" sz="1600" dirty="0">
              <a:solidFill>
                <a:schemeClr val="accent1">
                  <a:lumMod val="75000"/>
                </a:schemeClr>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de-DE" sz="1600" dirty="0" smtClean="0">
                <a:solidFill>
                  <a:schemeClr val="accent1">
                    <a:lumMod val="75000"/>
                  </a:schemeClr>
                </a:solidFill>
                <a:latin typeface="Arial" panose="020B0604020202020204" pitchFamily="34" charset="0"/>
                <a:cs typeface="Arial" panose="020B0604020202020204" pitchFamily="34" charset="0"/>
              </a:rPr>
              <a:t>eines </a:t>
            </a:r>
            <a:r>
              <a:rPr lang="de-DE" sz="1600" dirty="0">
                <a:solidFill>
                  <a:schemeClr val="accent1">
                    <a:lumMod val="75000"/>
                  </a:schemeClr>
                </a:solidFill>
                <a:latin typeface="Arial" panose="020B0604020202020204" pitchFamily="34" charset="0"/>
                <a:cs typeface="Arial" panose="020B0604020202020204" pitchFamily="34" charset="0"/>
              </a:rPr>
              <a:t>der größten Weiterbildungsunternehmen der Bundesrepublik </a:t>
            </a:r>
            <a:r>
              <a:rPr lang="de-DE" sz="1600" dirty="0" smtClean="0">
                <a:solidFill>
                  <a:schemeClr val="accent1">
                    <a:lumMod val="75000"/>
                  </a:schemeClr>
                </a:solidFill>
                <a:latin typeface="Arial" panose="020B0604020202020204" pitchFamily="34" charset="0"/>
                <a:cs typeface="Arial" panose="020B0604020202020204" pitchFamily="34" charset="0"/>
              </a:rPr>
              <a:t>Deutschland</a:t>
            </a:r>
          </a:p>
          <a:p>
            <a:endParaRPr lang="de-DE" sz="1600" dirty="0" smtClean="0">
              <a:solidFill>
                <a:schemeClr val="accent1">
                  <a:lumMod val="75000"/>
                </a:schemeClr>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de-DE" sz="1600" dirty="0">
                <a:solidFill>
                  <a:schemeClr val="accent1">
                    <a:lumMod val="75000"/>
                  </a:schemeClr>
                </a:solidFill>
                <a:latin typeface="Arial" panose="020B0604020202020204" pitchFamily="34" charset="0"/>
                <a:cs typeface="Arial" panose="020B0604020202020204" pitchFamily="34" charset="0"/>
              </a:rPr>
              <a:t>mehr als 300 Standorte </a:t>
            </a:r>
            <a:r>
              <a:rPr lang="de-DE" sz="1600" dirty="0" smtClean="0">
                <a:solidFill>
                  <a:schemeClr val="accent1">
                    <a:lumMod val="75000"/>
                  </a:schemeClr>
                </a:solidFill>
                <a:latin typeface="Arial" panose="020B0604020202020204" pitchFamily="34" charset="0"/>
                <a:cs typeface="Arial" panose="020B0604020202020204" pitchFamily="34" charset="0"/>
              </a:rPr>
              <a:t>bundesweit, davon 94 in NRW</a:t>
            </a:r>
          </a:p>
          <a:p>
            <a:endParaRPr lang="de-DE" sz="1600" dirty="0">
              <a:solidFill>
                <a:schemeClr val="accent1">
                  <a:lumMod val="75000"/>
                </a:schemeClr>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de-DE" sz="1600" dirty="0">
                <a:solidFill>
                  <a:schemeClr val="accent1">
                    <a:lumMod val="75000"/>
                  </a:schemeClr>
                </a:solidFill>
                <a:latin typeface="Arial" panose="020B0604020202020204" pitchFamily="34" charset="0"/>
                <a:cs typeface="Arial" panose="020B0604020202020204" pitchFamily="34" charset="0"/>
              </a:rPr>
              <a:t>Zusammenarbeit mit Unternehmen und Öffentlichen </a:t>
            </a:r>
            <a:r>
              <a:rPr lang="de-DE" sz="1600" dirty="0" smtClean="0">
                <a:solidFill>
                  <a:schemeClr val="accent1">
                    <a:lumMod val="75000"/>
                  </a:schemeClr>
                </a:solidFill>
                <a:latin typeface="Arial" panose="020B0604020202020204" pitchFamily="34" charset="0"/>
                <a:cs typeface="Arial" panose="020B0604020202020204" pitchFamily="34" charset="0"/>
              </a:rPr>
              <a:t>Auftraggebern</a:t>
            </a:r>
          </a:p>
          <a:p>
            <a:pPr marL="285750" indent="-285750">
              <a:buFont typeface="Arial" panose="020B0604020202020204" pitchFamily="34" charset="0"/>
              <a:buChar char="•"/>
            </a:pPr>
            <a:endParaRPr lang="de-DE" sz="1600" dirty="0">
              <a:solidFill>
                <a:schemeClr val="accent1">
                  <a:lumMod val="75000"/>
                </a:schemeClr>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de-DE" sz="1600" dirty="0" smtClean="0">
                <a:solidFill>
                  <a:schemeClr val="accent1">
                    <a:lumMod val="75000"/>
                  </a:schemeClr>
                </a:solidFill>
                <a:latin typeface="Arial" panose="020B0604020202020204" pitchFamily="34" charset="0"/>
                <a:cs typeface="Arial" panose="020B0604020202020204" pitchFamily="34" charset="0"/>
              </a:rPr>
              <a:t>Angebote </a:t>
            </a:r>
            <a:r>
              <a:rPr lang="de-DE" sz="1600" dirty="0">
                <a:solidFill>
                  <a:schemeClr val="accent1">
                    <a:lumMod val="75000"/>
                  </a:schemeClr>
                </a:solidFill>
                <a:latin typeface="Arial" panose="020B0604020202020204" pitchFamily="34" charset="0"/>
                <a:cs typeface="Arial" panose="020B0604020202020204" pitchFamily="34" charset="0"/>
              </a:rPr>
              <a:t>aus allen Kategorien der beruflichen Aus- </a:t>
            </a:r>
            <a:r>
              <a:rPr lang="de-DE" sz="1600" dirty="0" smtClean="0">
                <a:solidFill>
                  <a:schemeClr val="accent1">
                    <a:lumMod val="75000"/>
                  </a:schemeClr>
                </a:solidFill>
                <a:latin typeface="Arial" panose="020B0604020202020204" pitchFamily="34" charset="0"/>
                <a:cs typeface="Arial" panose="020B0604020202020204" pitchFamily="34" charset="0"/>
              </a:rPr>
              <a:t>, Fort- und Weiterbildung, im Jugend-, Reha- und Erwachsenenbereich sowie im Rahmen der Landesinitiative „</a:t>
            </a:r>
            <a:r>
              <a:rPr lang="de-DE" sz="1600" dirty="0" err="1" smtClean="0">
                <a:solidFill>
                  <a:schemeClr val="accent1">
                    <a:lumMod val="75000"/>
                  </a:schemeClr>
                </a:solidFill>
                <a:latin typeface="Arial" panose="020B0604020202020204" pitchFamily="34" charset="0"/>
                <a:cs typeface="Arial" panose="020B0604020202020204" pitchFamily="34" charset="0"/>
              </a:rPr>
              <a:t>KAoA</a:t>
            </a:r>
            <a:r>
              <a:rPr lang="de-DE" sz="1600" dirty="0" smtClean="0">
                <a:solidFill>
                  <a:schemeClr val="accent1">
                    <a:lumMod val="75000"/>
                  </a:schemeClr>
                </a:solidFill>
                <a:latin typeface="Arial" panose="020B0604020202020204" pitchFamily="34" charset="0"/>
                <a:cs typeface="Arial" panose="020B0604020202020204" pitchFamily="34" charset="0"/>
              </a:rPr>
              <a:t>“</a:t>
            </a:r>
          </a:p>
          <a:p>
            <a:pPr marL="285750" indent="-285750">
              <a:buFont typeface="Arial" panose="020B0604020202020204" pitchFamily="34" charset="0"/>
              <a:buChar char="•"/>
            </a:pPr>
            <a:endParaRPr lang="de-DE" sz="1600" dirty="0" smtClean="0">
              <a:solidFill>
                <a:schemeClr val="accent1">
                  <a:lumMod val="75000"/>
                </a:schemeClr>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de-DE" sz="1600" dirty="0">
                <a:solidFill>
                  <a:schemeClr val="accent1">
                    <a:lumMod val="75000"/>
                  </a:schemeClr>
                </a:solidFill>
                <a:latin typeface="Arial" panose="020B0604020202020204" pitchFamily="34" charset="0"/>
                <a:cs typeface="Arial" panose="020B0604020202020204" pitchFamily="34" charset="0"/>
              </a:rPr>
              <a:t>DAA Nordrhein führt die Potenzialanalyse seit 2015 erfolgreich in den Städten Bonn, Düsseldorf und Wuppertal </a:t>
            </a:r>
            <a:r>
              <a:rPr lang="de-DE" sz="1600" dirty="0" smtClean="0">
                <a:solidFill>
                  <a:schemeClr val="accent1">
                    <a:lumMod val="75000"/>
                  </a:schemeClr>
                </a:solidFill>
                <a:latin typeface="Arial" panose="020B0604020202020204" pitchFamily="34" charset="0"/>
                <a:cs typeface="Arial" panose="020B0604020202020204" pitchFamily="34" charset="0"/>
              </a:rPr>
              <a:t>durch</a:t>
            </a:r>
          </a:p>
          <a:p>
            <a:pPr marL="285750" indent="-285750">
              <a:buFont typeface="Arial" panose="020B0604020202020204" pitchFamily="34" charset="0"/>
              <a:buChar char="•"/>
            </a:pPr>
            <a:endParaRPr lang="de-DE" sz="1600" dirty="0">
              <a:solidFill>
                <a:schemeClr val="accent1">
                  <a:lumMod val="75000"/>
                </a:schemeClr>
              </a:solidFill>
            </a:endParaRPr>
          </a:p>
          <a:p>
            <a:pPr marL="285750" indent="-285750">
              <a:buFont typeface="Arial" panose="020B0604020202020204" pitchFamily="34" charset="0"/>
              <a:buChar char="•"/>
            </a:pPr>
            <a:endParaRPr lang="de-DE" sz="1400" dirty="0">
              <a:solidFill>
                <a:schemeClr val="accent1">
                  <a:lumMod val="75000"/>
                </a:schemeClr>
              </a:solidFill>
            </a:endParaRPr>
          </a:p>
        </p:txBody>
      </p:sp>
      <p:pic>
        <p:nvPicPr>
          <p:cNvPr id="2" name="Grafik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16216" y="1196752"/>
            <a:ext cx="1152128" cy="1152128"/>
          </a:xfrm>
          <a:prstGeom prst="rect">
            <a:avLst/>
          </a:prstGeom>
        </p:spPr>
      </p:pic>
    </p:spTree>
    <p:extLst>
      <p:ext uri="{BB962C8B-B14F-4D97-AF65-F5344CB8AC3E}">
        <p14:creationId xmlns:p14="http://schemas.microsoft.com/office/powerpoint/2010/main" val="341590694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rafik 3"/>
          <p:cNvPicPr>
            <a:picLocks noChangeAspect="1"/>
          </p:cNvPicPr>
          <p:nvPr/>
        </p:nvPicPr>
        <p:blipFill rotWithShape="1">
          <a:blip r:embed="rId2" cstate="print">
            <a:extLst>
              <a:ext uri="{28A0092B-C50C-407E-A947-70E740481C1C}">
                <a14:useLocalDpi xmlns:a14="http://schemas.microsoft.com/office/drawing/2010/main" val="0"/>
              </a:ext>
            </a:extLst>
          </a:blip>
          <a:srcRect l="2681" t="3040" r="2681" b="3496"/>
          <a:stretch/>
        </p:blipFill>
        <p:spPr>
          <a:xfrm>
            <a:off x="768275" y="1376561"/>
            <a:ext cx="3466534" cy="4737600"/>
          </a:xfrm>
          <a:prstGeom prst="rect">
            <a:avLst/>
          </a:prstGeom>
        </p:spPr>
      </p:pic>
      <p:sp>
        <p:nvSpPr>
          <p:cNvPr id="9" name="Titel 3"/>
          <p:cNvSpPr>
            <a:spLocks noGrp="1"/>
          </p:cNvSpPr>
          <p:nvPr>
            <p:ph type="title"/>
          </p:nvPr>
        </p:nvSpPr>
        <p:spPr>
          <a:xfrm>
            <a:off x="841649" y="801258"/>
            <a:ext cx="7732441" cy="647267"/>
          </a:xfrm>
        </p:spPr>
        <p:txBody>
          <a:bodyPr>
            <a:normAutofit/>
          </a:bodyPr>
          <a:lstStyle/>
          <a:p>
            <a:r>
              <a:rPr lang="de-DE" dirty="0"/>
              <a:t>Selbsteinschätzungsbogen</a:t>
            </a:r>
          </a:p>
        </p:txBody>
      </p:sp>
      <p:sp>
        <p:nvSpPr>
          <p:cNvPr id="6" name="Textfeld 5">
            <a:extLst>
              <a:ext uri="{FF2B5EF4-FFF2-40B4-BE49-F238E27FC236}">
                <a16:creationId xmlns:a16="http://schemas.microsoft.com/office/drawing/2014/main" id="{69716C29-90E0-4F97-BB3F-55D8B42C14B5}"/>
              </a:ext>
            </a:extLst>
          </p:cNvPr>
          <p:cNvSpPr txBox="1"/>
          <p:nvPr/>
        </p:nvSpPr>
        <p:spPr>
          <a:xfrm>
            <a:off x="4608061" y="3861048"/>
            <a:ext cx="3592775" cy="1323439"/>
          </a:xfrm>
          <a:prstGeom prst="rect">
            <a:avLst/>
          </a:prstGeom>
          <a:ln>
            <a:solidFill>
              <a:schemeClr val="tx1">
                <a:lumMod val="60000"/>
                <a:lumOff val="40000"/>
              </a:schemeClr>
            </a:solidFill>
          </a:ln>
        </p:spPr>
        <p:style>
          <a:lnRef idx="2">
            <a:schemeClr val="accent2"/>
          </a:lnRef>
          <a:fillRef idx="1">
            <a:schemeClr val="lt1"/>
          </a:fillRef>
          <a:effectRef idx="0">
            <a:schemeClr val="accent2"/>
          </a:effectRef>
          <a:fontRef idx="minor">
            <a:schemeClr val="dk1"/>
          </a:fontRef>
        </p:style>
        <p:txBody>
          <a:bodyPr wrap="square" rtlCol="0" anchor="ctr">
            <a:spAutoFit/>
          </a:bodyPr>
          <a:lstStyle/>
          <a:p>
            <a:r>
              <a:rPr lang="de-DE" sz="2000" b="1" dirty="0" smtClean="0">
                <a:solidFill>
                  <a:schemeClr val="accent1">
                    <a:lumMod val="75000"/>
                  </a:schemeClr>
                </a:solidFill>
              </a:rPr>
              <a:t>Selbsteinschätzungsbogen</a:t>
            </a:r>
            <a:r>
              <a:rPr lang="de-DE" sz="2000" dirty="0" smtClean="0">
                <a:solidFill>
                  <a:schemeClr val="accent1">
                    <a:lumMod val="75000"/>
                  </a:schemeClr>
                </a:solidFill>
              </a:rPr>
              <a:t> </a:t>
            </a:r>
            <a:r>
              <a:rPr lang="de-DE" sz="2000" dirty="0">
                <a:solidFill>
                  <a:schemeClr val="accent1">
                    <a:lumMod val="75000"/>
                  </a:schemeClr>
                </a:solidFill>
              </a:rPr>
              <a:t>wird nach jeder Aufgabe ausgefüllt </a:t>
            </a:r>
          </a:p>
          <a:p>
            <a:endParaRPr lang="de-DE" sz="2000" b="1" dirty="0">
              <a:solidFill>
                <a:schemeClr val="accent1">
                  <a:lumMod val="75000"/>
                </a:schemeClr>
              </a:solidFill>
            </a:endParaRPr>
          </a:p>
        </p:txBody>
      </p:sp>
      <p:sp>
        <p:nvSpPr>
          <p:cNvPr id="7" name="Textfeld 6">
            <a:extLst>
              <a:ext uri="{FF2B5EF4-FFF2-40B4-BE49-F238E27FC236}">
                <a16:creationId xmlns:a16="http://schemas.microsoft.com/office/drawing/2014/main" id="{69716C29-90E0-4F97-BB3F-55D8B42C14B5}"/>
              </a:ext>
            </a:extLst>
          </p:cNvPr>
          <p:cNvSpPr txBox="1"/>
          <p:nvPr/>
        </p:nvSpPr>
        <p:spPr>
          <a:xfrm>
            <a:off x="4608062" y="1962216"/>
            <a:ext cx="3592775" cy="1631216"/>
          </a:xfrm>
          <a:prstGeom prst="rect">
            <a:avLst/>
          </a:prstGeom>
          <a:ln>
            <a:solidFill>
              <a:schemeClr val="tx1">
                <a:lumMod val="60000"/>
                <a:lumOff val="40000"/>
              </a:schemeClr>
            </a:solidFill>
          </a:ln>
        </p:spPr>
        <p:style>
          <a:lnRef idx="2">
            <a:schemeClr val="accent2"/>
          </a:lnRef>
          <a:fillRef idx="1">
            <a:schemeClr val="lt1"/>
          </a:fillRef>
          <a:effectRef idx="0">
            <a:schemeClr val="accent2"/>
          </a:effectRef>
          <a:fontRef idx="minor">
            <a:schemeClr val="dk1"/>
          </a:fontRef>
        </p:style>
        <p:txBody>
          <a:bodyPr wrap="square" rtlCol="0" anchor="ctr">
            <a:spAutoFit/>
          </a:bodyPr>
          <a:lstStyle/>
          <a:p>
            <a:r>
              <a:rPr lang="de-DE" sz="2000" b="1" dirty="0">
                <a:solidFill>
                  <a:schemeClr val="accent1">
                    <a:lumMod val="75000"/>
                  </a:schemeClr>
                </a:solidFill>
              </a:rPr>
              <a:t>Vergleichsmöglichkeit:</a:t>
            </a:r>
          </a:p>
          <a:p>
            <a:pPr marL="342900" indent="-342900">
              <a:buFont typeface="Arial" panose="020B0604020202020204" pitchFamily="34" charset="0"/>
              <a:buChar char="•"/>
            </a:pPr>
            <a:r>
              <a:rPr lang="de-DE" sz="2000" dirty="0">
                <a:solidFill>
                  <a:schemeClr val="accent1">
                    <a:lumMod val="75000"/>
                  </a:schemeClr>
                </a:solidFill>
              </a:rPr>
              <a:t>Selbsteinschätzung der Schüler/in und der Fremdeinschätzung durch die Beobachter/innen</a:t>
            </a:r>
          </a:p>
        </p:txBody>
      </p:sp>
    </p:spTree>
    <p:extLst>
      <p:ext uri="{BB962C8B-B14F-4D97-AF65-F5344CB8AC3E}">
        <p14:creationId xmlns:p14="http://schemas.microsoft.com/office/powerpoint/2010/main" val="149512445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sz="quarter"/>
          </p:nvPr>
        </p:nvSpPr>
        <p:spPr>
          <a:xfrm>
            <a:off x="1181893" y="781720"/>
            <a:ext cx="6780213" cy="687388"/>
          </a:xfrm>
        </p:spPr>
        <p:txBody>
          <a:bodyPr/>
          <a:lstStyle/>
          <a:p>
            <a:r>
              <a:rPr lang="de-DE" dirty="0"/>
              <a:t>Auswertungsgespräch</a:t>
            </a:r>
          </a:p>
        </p:txBody>
      </p:sp>
      <p:sp>
        <p:nvSpPr>
          <p:cNvPr id="4" name="Textfeld 3"/>
          <p:cNvSpPr txBox="1"/>
          <p:nvPr/>
        </p:nvSpPr>
        <p:spPr>
          <a:xfrm>
            <a:off x="862658" y="1671274"/>
            <a:ext cx="6600906" cy="4470455"/>
          </a:xfrm>
          <a:prstGeom prst="rect">
            <a:avLst/>
          </a:prstGeom>
          <a:noFill/>
        </p:spPr>
        <p:txBody>
          <a:bodyPr wrap="square" rtlCol="0">
            <a:spAutoFit/>
          </a:bodyPr>
          <a:lstStyle/>
          <a:p>
            <a:pPr marL="271463" indent="-271463">
              <a:spcAft>
                <a:spcPts val="300"/>
              </a:spcAft>
              <a:buFont typeface="Arial" pitchFamily="34" charset="0"/>
              <a:buChar char="•"/>
              <a:defRPr/>
            </a:pPr>
            <a:r>
              <a:rPr lang="de-DE" altLang="de-DE" b="1" dirty="0">
                <a:solidFill>
                  <a:schemeClr val="accent1">
                    <a:lumMod val="75000"/>
                  </a:schemeClr>
                </a:solidFill>
              </a:rPr>
              <a:t>Dauer:</a:t>
            </a:r>
            <a:r>
              <a:rPr lang="de-DE" altLang="de-DE" dirty="0">
                <a:solidFill>
                  <a:schemeClr val="accent1">
                    <a:lumMod val="75000"/>
                  </a:schemeClr>
                </a:solidFill>
              </a:rPr>
              <a:t> </a:t>
            </a:r>
            <a:r>
              <a:rPr lang="de-DE" altLang="de-DE" dirty="0" smtClean="0">
                <a:solidFill>
                  <a:schemeClr val="accent1">
                    <a:lumMod val="75000"/>
                  </a:schemeClr>
                </a:solidFill>
              </a:rPr>
              <a:t>30 </a:t>
            </a:r>
            <a:r>
              <a:rPr lang="de-DE" altLang="de-DE" dirty="0">
                <a:solidFill>
                  <a:schemeClr val="accent1">
                    <a:lumMod val="75000"/>
                  </a:schemeClr>
                </a:solidFill>
              </a:rPr>
              <a:t>Min.</a:t>
            </a:r>
          </a:p>
          <a:p>
            <a:pPr marL="271463" indent="-271463">
              <a:spcAft>
                <a:spcPts val="300"/>
              </a:spcAft>
              <a:buFont typeface="Arial" pitchFamily="34" charset="0"/>
              <a:buChar char="•"/>
              <a:defRPr/>
            </a:pPr>
            <a:r>
              <a:rPr lang="de-DE" altLang="de-DE" b="1" dirty="0">
                <a:solidFill>
                  <a:schemeClr val="accent1">
                    <a:lumMod val="75000"/>
                  </a:schemeClr>
                </a:solidFill>
              </a:rPr>
              <a:t>Teilnehmende</a:t>
            </a:r>
            <a:r>
              <a:rPr lang="de-DE" altLang="de-DE" dirty="0">
                <a:solidFill>
                  <a:schemeClr val="accent1">
                    <a:lumMod val="75000"/>
                  </a:schemeClr>
                </a:solidFill>
              </a:rPr>
              <a:t>: </a:t>
            </a:r>
            <a:r>
              <a:rPr lang="de-DE" altLang="de-DE" dirty="0" smtClean="0">
                <a:solidFill>
                  <a:schemeClr val="accent1">
                    <a:lumMod val="75000"/>
                  </a:schemeClr>
                </a:solidFill>
              </a:rPr>
              <a:t>Beobachter/in, Schüler/in, (Eltern</a:t>
            </a:r>
            <a:r>
              <a:rPr lang="de-DE" altLang="de-DE" dirty="0">
                <a:solidFill>
                  <a:schemeClr val="accent1">
                    <a:lumMod val="75000"/>
                  </a:schemeClr>
                </a:solidFill>
              </a:rPr>
              <a:t>, </a:t>
            </a:r>
            <a:r>
              <a:rPr lang="de-DE" altLang="de-DE" dirty="0" smtClean="0">
                <a:solidFill>
                  <a:schemeClr val="accent1">
                    <a:lumMod val="75000"/>
                  </a:schemeClr>
                </a:solidFill>
              </a:rPr>
              <a:t>Lehrkraft)</a:t>
            </a:r>
          </a:p>
          <a:p>
            <a:pPr marL="271463" indent="-271463">
              <a:spcAft>
                <a:spcPts val="300"/>
              </a:spcAft>
              <a:buFont typeface="Arial" pitchFamily="34" charset="0"/>
              <a:buChar char="•"/>
              <a:defRPr/>
            </a:pPr>
            <a:r>
              <a:rPr lang="de-DE" altLang="de-DE" b="1" dirty="0">
                <a:solidFill>
                  <a:schemeClr val="accent1">
                    <a:lumMod val="75000"/>
                  </a:schemeClr>
                </a:solidFill>
              </a:rPr>
              <a:t>Ort: </a:t>
            </a:r>
            <a:r>
              <a:rPr lang="de-DE" altLang="de-DE" dirty="0">
                <a:solidFill>
                  <a:schemeClr val="accent1">
                    <a:lumMod val="75000"/>
                  </a:schemeClr>
                </a:solidFill>
              </a:rPr>
              <a:t>Schule</a:t>
            </a:r>
          </a:p>
          <a:p>
            <a:pPr marL="271463" indent="-271463">
              <a:spcAft>
                <a:spcPts val="300"/>
              </a:spcAft>
              <a:buFont typeface="Arial" pitchFamily="34" charset="0"/>
              <a:buChar char="•"/>
              <a:defRPr/>
            </a:pPr>
            <a:r>
              <a:rPr lang="de-DE" altLang="de-DE" b="1" dirty="0">
                <a:solidFill>
                  <a:schemeClr val="accent1">
                    <a:lumMod val="75000"/>
                  </a:schemeClr>
                </a:solidFill>
              </a:rPr>
              <a:t>Termin: </a:t>
            </a:r>
            <a:r>
              <a:rPr lang="de-DE" altLang="de-DE" dirty="0">
                <a:solidFill>
                  <a:schemeClr val="accent1">
                    <a:lumMod val="75000"/>
                  </a:schemeClr>
                </a:solidFill>
              </a:rPr>
              <a:t>innerhalb von 14 Tagen nach der </a:t>
            </a:r>
            <a:r>
              <a:rPr lang="de-DE" altLang="de-DE" dirty="0" smtClean="0">
                <a:solidFill>
                  <a:schemeClr val="accent1">
                    <a:lumMod val="75000"/>
                  </a:schemeClr>
                </a:solidFill>
              </a:rPr>
              <a:t>Potenzialanalyse</a:t>
            </a:r>
            <a:endParaRPr lang="de-DE" altLang="de-DE" dirty="0">
              <a:solidFill>
                <a:schemeClr val="accent1">
                  <a:lumMod val="75000"/>
                </a:schemeClr>
              </a:solidFill>
            </a:endParaRPr>
          </a:p>
          <a:p>
            <a:pPr marL="271463" indent="-271463">
              <a:spcAft>
                <a:spcPts val="300"/>
              </a:spcAft>
              <a:buFont typeface="Arial" pitchFamily="34" charset="0"/>
              <a:buChar char="•"/>
              <a:defRPr/>
            </a:pPr>
            <a:r>
              <a:rPr lang="de-DE" altLang="de-DE" b="1" dirty="0">
                <a:solidFill>
                  <a:schemeClr val="accent1">
                    <a:lumMod val="75000"/>
                  </a:schemeClr>
                </a:solidFill>
              </a:rPr>
              <a:t>wertschätzend: </a:t>
            </a:r>
            <a:r>
              <a:rPr lang="de-DE" altLang="de-DE" dirty="0">
                <a:solidFill>
                  <a:schemeClr val="accent1">
                    <a:lumMod val="75000"/>
                  </a:schemeClr>
                </a:solidFill>
              </a:rPr>
              <a:t>Konzentration auf Stärken!</a:t>
            </a:r>
          </a:p>
          <a:p>
            <a:pPr>
              <a:spcAft>
                <a:spcPts val="300"/>
              </a:spcAft>
              <a:defRPr/>
            </a:pPr>
            <a:endParaRPr lang="de-DE" altLang="de-DE" b="1" dirty="0" smtClean="0">
              <a:solidFill>
                <a:schemeClr val="accent1">
                  <a:lumMod val="75000"/>
                </a:schemeClr>
              </a:solidFill>
            </a:endParaRPr>
          </a:p>
          <a:p>
            <a:pPr>
              <a:spcAft>
                <a:spcPts val="300"/>
              </a:spcAft>
              <a:defRPr/>
            </a:pPr>
            <a:r>
              <a:rPr lang="de-DE" altLang="de-DE" b="1" dirty="0" smtClean="0">
                <a:solidFill>
                  <a:schemeClr val="accent1">
                    <a:lumMod val="75000"/>
                  </a:schemeClr>
                </a:solidFill>
              </a:rPr>
              <a:t>Inhalte:</a:t>
            </a:r>
          </a:p>
          <a:p>
            <a:pPr indent="-271463">
              <a:spcAft>
                <a:spcPts val="300"/>
              </a:spcAft>
              <a:buFont typeface="Arial" panose="020B0604020202020204" pitchFamily="34" charset="0"/>
              <a:buChar char="•"/>
              <a:defRPr/>
            </a:pPr>
            <a:r>
              <a:rPr lang="de-DE" altLang="de-DE" dirty="0" smtClean="0">
                <a:solidFill>
                  <a:schemeClr val="accent1">
                    <a:lumMod val="75000"/>
                  </a:schemeClr>
                </a:solidFill>
              </a:rPr>
              <a:t>Zertifikat und Ergebnisse der Übungen werden erläutert </a:t>
            </a:r>
          </a:p>
          <a:p>
            <a:pPr indent="-271463">
              <a:spcAft>
                <a:spcPts val="300"/>
              </a:spcAft>
              <a:buFont typeface="Arial" panose="020B0604020202020204" pitchFamily="34" charset="0"/>
              <a:buChar char="•"/>
              <a:defRPr/>
            </a:pPr>
            <a:r>
              <a:rPr lang="de-DE" altLang="de-DE" dirty="0" smtClean="0">
                <a:solidFill>
                  <a:schemeClr val="accent1">
                    <a:lumMod val="75000"/>
                  </a:schemeClr>
                </a:solidFill>
              </a:rPr>
              <a:t>Stärken </a:t>
            </a:r>
            <a:r>
              <a:rPr lang="de-DE" altLang="de-DE" dirty="0">
                <a:solidFill>
                  <a:schemeClr val="accent1">
                    <a:lumMod val="75000"/>
                  </a:schemeClr>
                </a:solidFill>
              </a:rPr>
              <a:t>und beste Übungen </a:t>
            </a:r>
            <a:r>
              <a:rPr lang="de-DE" altLang="de-DE" dirty="0" smtClean="0">
                <a:solidFill>
                  <a:schemeClr val="accent1">
                    <a:lumMod val="75000"/>
                  </a:schemeClr>
                </a:solidFill>
              </a:rPr>
              <a:t>werden benannt</a:t>
            </a:r>
            <a:endParaRPr lang="de-DE" altLang="de-DE" dirty="0">
              <a:solidFill>
                <a:schemeClr val="accent1">
                  <a:lumMod val="75000"/>
                </a:schemeClr>
              </a:solidFill>
            </a:endParaRPr>
          </a:p>
          <a:p>
            <a:pPr indent="-271463">
              <a:spcAft>
                <a:spcPts val="300"/>
              </a:spcAft>
              <a:buFont typeface="Arial" panose="020B0604020202020204" pitchFamily="34" charset="0"/>
              <a:buChar char="•"/>
              <a:defRPr/>
            </a:pPr>
            <a:r>
              <a:rPr lang="de-DE" altLang="de-DE" dirty="0">
                <a:solidFill>
                  <a:schemeClr val="accent1">
                    <a:lumMod val="75000"/>
                  </a:schemeClr>
                </a:solidFill>
              </a:rPr>
              <a:t>Verknüpfung mit Ergebnissen des Interessenfragebogens</a:t>
            </a:r>
          </a:p>
          <a:p>
            <a:pPr indent="-271463">
              <a:spcAft>
                <a:spcPts val="300"/>
              </a:spcAft>
              <a:buFont typeface="Arial" panose="020B0604020202020204" pitchFamily="34" charset="0"/>
              <a:buChar char="•"/>
              <a:defRPr/>
            </a:pPr>
            <a:r>
              <a:rPr lang="de-DE" altLang="de-DE" dirty="0">
                <a:solidFill>
                  <a:schemeClr val="accent1">
                    <a:lumMod val="75000"/>
                  </a:schemeClr>
                </a:solidFill>
              </a:rPr>
              <a:t>Gegenüberstellung Selbst- und Fremdeinschätzung</a:t>
            </a:r>
          </a:p>
          <a:p>
            <a:pPr indent="-271463">
              <a:spcAft>
                <a:spcPts val="300"/>
              </a:spcAft>
              <a:buFont typeface="Arial" panose="020B0604020202020204" pitchFamily="34" charset="0"/>
              <a:buChar char="•"/>
              <a:defRPr/>
            </a:pPr>
            <a:r>
              <a:rPr lang="de-DE" altLang="de-DE" dirty="0">
                <a:solidFill>
                  <a:schemeClr val="accent1">
                    <a:lumMod val="75000"/>
                  </a:schemeClr>
                </a:solidFill>
              </a:rPr>
              <a:t>Potenzialanalyse soll zu positivem Erfolgserlebnis führen</a:t>
            </a:r>
          </a:p>
          <a:p>
            <a:pPr indent="-285750" fontAlgn="base">
              <a:spcAft>
                <a:spcPts val="300"/>
              </a:spcAft>
              <a:buFont typeface="Arial" charset="0"/>
              <a:buChar char="•"/>
            </a:pPr>
            <a:r>
              <a:rPr lang="de-DE" altLang="de-DE" dirty="0">
                <a:solidFill>
                  <a:schemeClr val="accent1">
                    <a:lumMod val="75000"/>
                  </a:schemeClr>
                </a:solidFill>
              </a:rPr>
              <a:t>Pädagogischer Impuls für spätere Berufswahlorientierung</a:t>
            </a:r>
          </a:p>
          <a:p>
            <a:endParaRPr lang="de-DE" dirty="0"/>
          </a:p>
        </p:txBody>
      </p:sp>
    </p:spTree>
    <p:extLst>
      <p:ext uri="{BB962C8B-B14F-4D97-AF65-F5344CB8AC3E}">
        <p14:creationId xmlns:p14="http://schemas.microsoft.com/office/powerpoint/2010/main" val="229653306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Grafik 2"/>
          <p:cNvPicPr>
            <a:picLocks noChangeAspect="1"/>
          </p:cNvPicPr>
          <p:nvPr/>
        </p:nvPicPr>
        <p:blipFill>
          <a:blip r:embed="rId2"/>
          <a:stretch>
            <a:fillRect/>
          </a:stretch>
        </p:blipFill>
        <p:spPr>
          <a:xfrm>
            <a:off x="323528" y="908720"/>
            <a:ext cx="5700367" cy="5408481"/>
          </a:xfrm>
          <a:prstGeom prst="rect">
            <a:avLst/>
          </a:prstGeom>
        </p:spPr>
      </p:pic>
      <p:sp>
        <p:nvSpPr>
          <p:cNvPr id="7" name="Titel 1"/>
          <p:cNvSpPr txBox="1">
            <a:spLocks/>
          </p:cNvSpPr>
          <p:nvPr/>
        </p:nvSpPr>
        <p:spPr>
          <a:xfrm>
            <a:off x="6012160" y="1124745"/>
            <a:ext cx="3312368" cy="4466926"/>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de-DE" sz="2800" b="1" dirty="0" smtClean="0">
                <a:solidFill>
                  <a:schemeClr val="accent1">
                    <a:lumMod val="75000"/>
                  </a:schemeClr>
                </a:solidFill>
                <a:latin typeface="Arial" panose="020B0604020202020204" pitchFamily="34" charset="0"/>
                <a:cs typeface="Arial" panose="020B0604020202020204" pitchFamily="34" charset="0"/>
              </a:rPr>
              <a:t>Ausschnitt aus dem Zertifikat </a:t>
            </a:r>
          </a:p>
          <a:p>
            <a:r>
              <a:rPr lang="de-DE" sz="2800" b="1" dirty="0" smtClean="0">
                <a:solidFill>
                  <a:schemeClr val="accent1">
                    <a:lumMod val="75000"/>
                  </a:schemeClr>
                </a:solidFill>
                <a:latin typeface="Arial" panose="020B0604020202020204" pitchFamily="34" charset="0"/>
                <a:cs typeface="Arial" panose="020B0604020202020204" pitchFamily="34" charset="0"/>
              </a:rPr>
              <a:t>– </a:t>
            </a:r>
          </a:p>
          <a:p>
            <a:r>
              <a:rPr lang="de-DE" sz="2800" b="1" dirty="0" smtClean="0">
                <a:solidFill>
                  <a:schemeClr val="accent1">
                    <a:lumMod val="75000"/>
                  </a:schemeClr>
                </a:solidFill>
                <a:latin typeface="Arial" panose="020B0604020202020204" pitchFamily="34" charset="0"/>
                <a:cs typeface="Arial" panose="020B0604020202020204" pitchFamily="34" charset="0"/>
              </a:rPr>
              <a:t>Seite 1 und 2: Beschreibung </a:t>
            </a:r>
          </a:p>
          <a:p>
            <a:r>
              <a:rPr lang="de-DE" sz="2800" b="1" dirty="0" smtClean="0">
                <a:solidFill>
                  <a:schemeClr val="accent1">
                    <a:lumMod val="75000"/>
                  </a:schemeClr>
                </a:solidFill>
                <a:latin typeface="Arial" panose="020B0604020202020204" pitchFamily="34" charset="0"/>
                <a:cs typeface="Arial" panose="020B0604020202020204" pitchFamily="34" charset="0"/>
              </a:rPr>
              <a:t>und </a:t>
            </a:r>
          </a:p>
          <a:p>
            <a:r>
              <a:rPr lang="de-DE" sz="2800" b="1" dirty="0" smtClean="0">
                <a:solidFill>
                  <a:schemeClr val="accent1">
                    <a:lumMod val="75000"/>
                  </a:schemeClr>
                </a:solidFill>
                <a:latin typeface="Arial" panose="020B0604020202020204" pitchFamily="34" charset="0"/>
                <a:cs typeface="Arial" panose="020B0604020202020204" pitchFamily="34" charset="0"/>
              </a:rPr>
              <a:t>Bewertung </a:t>
            </a:r>
          </a:p>
          <a:p>
            <a:r>
              <a:rPr lang="de-DE" sz="2800" b="1" dirty="0" smtClean="0">
                <a:solidFill>
                  <a:schemeClr val="accent1">
                    <a:lumMod val="75000"/>
                  </a:schemeClr>
                </a:solidFill>
                <a:latin typeface="Arial" panose="020B0604020202020204" pitchFamily="34" charset="0"/>
                <a:cs typeface="Arial" panose="020B0604020202020204" pitchFamily="34" charset="0"/>
              </a:rPr>
              <a:t>aller 18</a:t>
            </a:r>
          </a:p>
          <a:p>
            <a:r>
              <a:rPr lang="de-DE" sz="2800" b="1" dirty="0" smtClean="0">
                <a:solidFill>
                  <a:schemeClr val="accent1">
                    <a:lumMod val="75000"/>
                  </a:schemeClr>
                </a:solidFill>
                <a:latin typeface="Arial" panose="020B0604020202020204" pitchFamily="34" charset="0"/>
                <a:cs typeface="Arial" panose="020B0604020202020204" pitchFamily="34" charset="0"/>
              </a:rPr>
              <a:t>Kompetenzen</a:t>
            </a:r>
            <a:endParaRPr lang="de-DE" sz="2800" b="1" dirty="0">
              <a:solidFill>
                <a:schemeClr val="accent1">
                  <a:lumMod val="7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13669526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t="21707"/>
          <a:stretch/>
        </p:blipFill>
        <p:spPr bwMode="auto">
          <a:xfrm>
            <a:off x="35496" y="116632"/>
            <a:ext cx="5400600" cy="660295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itel 1"/>
          <p:cNvSpPr txBox="1">
            <a:spLocks/>
          </p:cNvSpPr>
          <p:nvPr/>
        </p:nvSpPr>
        <p:spPr>
          <a:xfrm>
            <a:off x="5796136" y="1772816"/>
            <a:ext cx="3312368" cy="3816424"/>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de-DE" sz="2800" b="1" dirty="0" smtClean="0">
                <a:solidFill>
                  <a:schemeClr val="accent1">
                    <a:lumMod val="75000"/>
                  </a:schemeClr>
                </a:solidFill>
                <a:latin typeface="Arial" panose="020B0604020202020204" pitchFamily="34" charset="0"/>
                <a:cs typeface="Arial" panose="020B0604020202020204" pitchFamily="34" charset="0"/>
              </a:rPr>
              <a:t>Ausschnitt aus dem Zertifikat </a:t>
            </a:r>
            <a:endParaRPr lang="de-DE" sz="2800" b="1" dirty="0">
              <a:solidFill>
                <a:schemeClr val="accent1">
                  <a:lumMod val="75000"/>
                </a:schemeClr>
              </a:solidFill>
              <a:latin typeface="Arial" panose="020B0604020202020204" pitchFamily="34" charset="0"/>
              <a:cs typeface="Arial" panose="020B0604020202020204" pitchFamily="34" charset="0"/>
            </a:endParaRPr>
          </a:p>
          <a:p>
            <a:r>
              <a:rPr lang="de-DE" sz="2800" b="1" dirty="0">
                <a:solidFill>
                  <a:schemeClr val="accent1">
                    <a:lumMod val="75000"/>
                  </a:schemeClr>
                </a:solidFill>
                <a:latin typeface="Arial" panose="020B0604020202020204" pitchFamily="34" charset="0"/>
                <a:cs typeface="Arial" panose="020B0604020202020204" pitchFamily="34" charset="0"/>
              </a:rPr>
              <a:t>– </a:t>
            </a:r>
          </a:p>
          <a:p>
            <a:r>
              <a:rPr lang="de-DE" sz="2800" b="1" dirty="0" smtClean="0">
                <a:solidFill>
                  <a:schemeClr val="accent1">
                    <a:lumMod val="75000"/>
                  </a:schemeClr>
                </a:solidFill>
                <a:latin typeface="Arial" panose="020B0604020202020204" pitchFamily="34" charset="0"/>
                <a:cs typeface="Arial" panose="020B0604020202020204" pitchFamily="34" charset="0"/>
              </a:rPr>
              <a:t>Seite 3 und 4: Zusammen-fassung der Stärken und der besten Übungen</a:t>
            </a:r>
          </a:p>
        </p:txBody>
      </p:sp>
    </p:spTree>
    <p:extLst>
      <p:ext uri="{BB962C8B-B14F-4D97-AF65-F5344CB8AC3E}">
        <p14:creationId xmlns:p14="http://schemas.microsoft.com/office/powerpoint/2010/main" val="138339194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Grafik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55576" y="908720"/>
            <a:ext cx="3788856" cy="5357299"/>
          </a:xfrm>
          <a:prstGeom prst="rect">
            <a:avLst/>
          </a:prstGeom>
        </p:spPr>
      </p:pic>
      <p:sp>
        <p:nvSpPr>
          <p:cNvPr id="10" name="Textfeld 9"/>
          <p:cNvSpPr txBox="1"/>
          <p:nvPr/>
        </p:nvSpPr>
        <p:spPr>
          <a:xfrm>
            <a:off x="4644008" y="2492896"/>
            <a:ext cx="3915430" cy="584775"/>
          </a:xfrm>
          <a:prstGeom prst="rect">
            <a:avLst/>
          </a:prstGeom>
          <a:noFill/>
        </p:spPr>
        <p:txBody>
          <a:bodyPr wrap="square" rtlCol="0">
            <a:spAutoFit/>
          </a:bodyPr>
          <a:lstStyle/>
          <a:p>
            <a:r>
              <a:rPr lang="de-DE" sz="1600" b="1" dirty="0" smtClean="0">
                <a:solidFill>
                  <a:schemeClr val="accent1">
                    <a:lumMod val="75000"/>
                  </a:schemeClr>
                </a:solidFill>
                <a:latin typeface="Arial" panose="020B0604020202020204" pitchFamily="34" charset="0"/>
                <a:cs typeface="Arial" panose="020B0604020202020204" pitchFamily="34" charset="0"/>
              </a:rPr>
              <a:t>Datenschutzerklärung für die Potenzialanalyse</a:t>
            </a:r>
            <a:endParaRPr lang="de-DE" sz="1600" b="1" dirty="0">
              <a:solidFill>
                <a:schemeClr val="accent1">
                  <a:lumMod val="7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6067847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Grafik 1"/>
          <p:cNvPicPr>
            <a:picLocks noChangeAspect="1"/>
          </p:cNvPicPr>
          <p:nvPr/>
        </p:nvPicPr>
        <p:blipFill rotWithShape="1">
          <a:blip r:embed="rId2" cstate="print">
            <a:extLst>
              <a:ext uri="{28A0092B-C50C-407E-A947-70E740481C1C}">
                <a14:useLocalDpi xmlns:a14="http://schemas.microsoft.com/office/drawing/2010/main" val="0"/>
              </a:ext>
            </a:extLst>
          </a:blip>
          <a:srcRect b="13515"/>
          <a:stretch/>
        </p:blipFill>
        <p:spPr>
          <a:xfrm>
            <a:off x="35496" y="820260"/>
            <a:ext cx="4536504" cy="5547550"/>
          </a:xfrm>
          <a:prstGeom prst="rect">
            <a:avLst/>
          </a:prstGeom>
        </p:spPr>
      </p:pic>
      <p:sp>
        <p:nvSpPr>
          <p:cNvPr id="3" name="Rechteck 2"/>
          <p:cNvSpPr/>
          <p:nvPr/>
        </p:nvSpPr>
        <p:spPr>
          <a:xfrm>
            <a:off x="395536" y="3356992"/>
            <a:ext cx="3744416" cy="2448272"/>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ln w="57150">
                <a:solidFill>
                  <a:schemeClr val="tx1"/>
                </a:solidFill>
              </a:ln>
            </a:endParaRPr>
          </a:p>
        </p:txBody>
      </p:sp>
      <p:sp>
        <p:nvSpPr>
          <p:cNvPr id="5" name="Textfeld 4"/>
          <p:cNvSpPr txBox="1"/>
          <p:nvPr/>
        </p:nvSpPr>
        <p:spPr>
          <a:xfrm>
            <a:off x="4626037" y="3647926"/>
            <a:ext cx="3483382" cy="1077218"/>
          </a:xfrm>
          <a:prstGeom prst="rect">
            <a:avLst/>
          </a:prstGeom>
          <a:noFill/>
        </p:spPr>
        <p:txBody>
          <a:bodyPr wrap="square" rtlCol="0">
            <a:spAutoFit/>
          </a:bodyPr>
          <a:lstStyle/>
          <a:p>
            <a:r>
              <a:rPr lang="de-DE" sz="1600" b="1" dirty="0" smtClean="0">
                <a:solidFill>
                  <a:schemeClr val="accent1">
                    <a:lumMod val="75000"/>
                  </a:schemeClr>
                </a:solidFill>
                <a:latin typeface="Arial" panose="020B0604020202020204" pitchFamily="34" charset="0"/>
                <a:cs typeface="Arial" panose="020B0604020202020204" pitchFamily="34" charset="0"/>
              </a:rPr>
              <a:t>Voraussetzung für die Teilnahme an der Potenzialanalyse. Bitte unterschrieben in der Schule abgeben.</a:t>
            </a:r>
            <a:endParaRPr lang="de-DE" sz="1600" b="1" dirty="0">
              <a:solidFill>
                <a:schemeClr val="accent1">
                  <a:lumMod val="75000"/>
                </a:schemeClr>
              </a:solidFill>
              <a:latin typeface="Arial" panose="020B0604020202020204" pitchFamily="34" charset="0"/>
              <a:cs typeface="Arial" panose="020B0604020202020204" pitchFamily="34" charset="0"/>
            </a:endParaRPr>
          </a:p>
        </p:txBody>
      </p:sp>
      <p:sp>
        <p:nvSpPr>
          <p:cNvPr id="6" name="Nach oben gebogener Pfeil 5"/>
          <p:cNvSpPr/>
          <p:nvPr/>
        </p:nvSpPr>
        <p:spPr>
          <a:xfrm>
            <a:off x="4644008" y="5157192"/>
            <a:ext cx="432048" cy="323629"/>
          </a:xfrm>
          <a:prstGeom prst="ben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8254034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5" name="Picture 2" descr="https://www.schul-welt.de/tl_files/ritterbach/Leseproben/Cover%20BWP%20fuer%20Shop%20369x600%20pix.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7584" y="1356643"/>
            <a:ext cx="2671763" cy="434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676" name="Textfeld 2"/>
          <p:cNvSpPr txBox="1">
            <a:spLocks noChangeArrowheads="1"/>
          </p:cNvSpPr>
          <p:nvPr/>
        </p:nvSpPr>
        <p:spPr bwMode="auto">
          <a:xfrm>
            <a:off x="3657600" y="2348880"/>
            <a:ext cx="5486400" cy="31393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FFC000"/>
              </a:buClr>
              <a:buFont typeface="Arial" charset="0"/>
              <a:buChar char="•"/>
              <a:defRPr sz="3200">
                <a:solidFill>
                  <a:schemeClr val="tx1"/>
                </a:solidFill>
                <a:latin typeface="Frutiger LT Std 45 Light" pitchFamily="34" charset="0"/>
              </a:defRPr>
            </a:lvl1pPr>
            <a:lvl2pPr marL="742950" indent="-285750">
              <a:spcBef>
                <a:spcPct val="20000"/>
              </a:spcBef>
              <a:buClr>
                <a:srgbClr val="FFC000"/>
              </a:buClr>
              <a:buFont typeface="Arial" charset="0"/>
              <a:buChar char="–"/>
              <a:defRPr sz="2800">
                <a:solidFill>
                  <a:schemeClr val="tx1"/>
                </a:solidFill>
                <a:latin typeface="Frutiger LT Std 45 Light" pitchFamily="34" charset="0"/>
              </a:defRPr>
            </a:lvl2pPr>
            <a:lvl3pPr marL="1143000" indent="-228600">
              <a:spcBef>
                <a:spcPct val="20000"/>
              </a:spcBef>
              <a:buClr>
                <a:srgbClr val="FFC000"/>
              </a:buClr>
              <a:buFont typeface="Arial" charset="0"/>
              <a:buChar char="•"/>
              <a:defRPr sz="2400">
                <a:solidFill>
                  <a:schemeClr val="tx1"/>
                </a:solidFill>
                <a:latin typeface="Frutiger LT Std 45 Light" pitchFamily="34" charset="0"/>
              </a:defRPr>
            </a:lvl3pPr>
            <a:lvl4pPr marL="1600200" indent="-228600">
              <a:spcBef>
                <a:spcPct val="20000"/>
              </a:spcBef>
              <a:buClr>
                <a:srgbClr val="FFC000"/>
              </a:buClr>
              <a:buFont typeface="Arial" charset="0"/>
              <a:buChar char="–"/>
              <a:defRPr sz="2000">
                <a:solidFill>
                  <a:schemeClr val="tx1"/>
                </a:solidFill>
                <a:latin typeface="Frutiger LT Std 45 Light" pitchFamily="34" charset="0"/>
              </a:defRPr>
            </a:lvl4pPr>
            <a:lvl5pPr marL="2057400" indent="-228600">
              <a:spcBef>
                <a:spcPct val="20000"/>
              </a:spcBef>
              <a:buClr>
                <a:srgbClr val="FFC000"/>
              </a:buClr>
              <a:buFont typeface="Arial" charset="0"/>
              <a:buChar char="»"/>
              <a:defRPr sz="2000">
                <a:solidFill>
                  <a:schemeClr val="tx1"/>
                </a:solidFill>
                <a:latin typeface="Frutiger LT Std 45 Light" pitchFamily="34" charset="0"/>
              </a:defRPr>
            </a:lvl5pPr>
            <a:lvl6pPr marL="2514600" indent="-228600" eaLnBrk="0" fontAlgn="base" hangingPunct="0">
              <a:spcBef>
                <a:spcPct val="20000"/>
              </a:spcBef>
              <a:spcAft>
                <a:spcPct val="0"/>
              </a:spcAft>
              <a:buClr>
                <a:srgbClr val="FFC000"/>
              </a:buClr>
              <a:buFont typeface="Arial" charset="0"/>
              <a:buChar char="»"/>
              <a:defRPr sz="2000">
                <a:solidFill>
                  <a:schemeClr val="tx1"/>
                </a:solidFill>
                <a:latin typeface="Frutiger LT Std 45 Light" pitchFamily="34" charset="0"/>
              </a:defRPr>
            </a:lvl6pPr>
            <a:lvl7pPr marL="2971800" indent="-228600" eaLnBrk="0" fontAlgn="base" hangingPunct="0">
              <a:spcBef>
                <a:spcPct val="20000"/>
              </a:spcBef>
              <a:spcAft>
                <a:spcPct val="0"/>
              </a:spcAft>
              <a:buClr>
                <a:srgbClr val="FFC000"/>
              </a:buClr>
              <a:buFont typeface="Arial" charset="0"/>
              <a:buChar char="»"/>
              <a:defRPr sz="2000">
                <a:solidFill>
                  <a:schemeClr val="tx1"/>
                </a:solidFill>
                <a:latin typeface="Frutiger LT Std 45 Light" pitchFamily="34" charset="0"/>
              </a:defRPr>
            </a:lvl7pPr>
            <a:lvl8pPr marL="3429000" indent="-228600" eaLnBrk="0" fontAlgn="base" hangingPunct="0">
              <a:spcBef>
                <a:spcPct val="20000"/>
              </a:spcBef>
              <a:spcAft>
                <a:spcPct val="0"/>
              </a:spcAft>
              <a:buClr>
                <a:srgbClr val="FFC000"/>
              </a:buClr>
              <a:buFont typeface="Arial" charset="0"/>
              <a:buChar char="»"/>
              <a:defRPr sz="2000">
                <a:solidFill>
                  <a:schemeClr val="tx1"/>
                </a:solidFill>
                <a:latin typeface="Frutiger LT Std 45 Light" pitchFamily="34" charset="0"/>
              </a:defRPr>
            </a:lvl8pPr>
            <a:lvl9pPr marL="3886200" indent="-228600" eaLnBrk="0" fontAlgn="base" hangingPunct="0">
              <a:spcBef>
                <a:spcPct val="20000"/>
              </a:spcBef>
              <a:spcAft>
                <a:spcPct val="0"/>
              </a:spcAft>
              <a:buClr>
                <a:srgbClr val="FFC000"/>
              </a:buClr>
              <a:buFont typeface="Arial" charset="0"/>
              <a:buChar char="»"/>
              <a:defRPr sz="2000">
                <a:solidFill>
                  <a:schemeClr val="tx1"/>
                </a:solidFill>
                <a:latin typeface="Frutiger LT Std 45 Light" pitchFamily="34" charset="0"/>
              </a:defRPr>
            </a:lvl9pPr>
          </a:lstStyle>
          <a:p>
            <a:pPr eaLnBrk="1" hangingPunct="1">
              <a:spcBef>
                <a:spcPct val="0"/>
              </a:spcBef>
              <a:buClrTx/>
              <a:buFontTx/>
              <a:buNone/>
            </a:pPr>
            <a:r>
              <a:rPr lang="de-DE" altLang="de-DE" sz="1100" b="1" dirty="0">
                <a:solidFill>
                  <a:srgbClr val="002060"/>
                </a:solidFill>
                <a:latin typeface="Arial" charset="0"/>
              </a:rPr>
              <a:t>Dokumentation</a:t>
            </a:r>
            <a:r>
              <a:rPr lang="de-DE" altLang="de-DE" sz="1100" dirty="0">
                <a:solidFill>
                  <a:srgbClr val="002060"/>
                </a:solidFill>
                <a:latin typeface="Arial" charset="0"/>
              </a:rPr>
              <a:t>:</a:t>
            </a:r>
          </a:p>
          <a:p>
            <a:pPr eaLnBrk="1" hangingPunct="1">
              <a:spcBef>
                <a:spcPct val="0"/>
              </a:spcBef>
              <a:buClrTx/>
              <a:buFontTx/>
              <a:buNone/>
            </a:pPr>
            <a:r>
              <a:rPr lang="de-DE" altLang="de-DE" sz="1100" dirty="0">
                <a:solidFill>
                  <a:srgbClr val="002060"/>
                </a:solidFill>
                <a:latin typeface="Arial" charset="0"/>
              </a:rPr>
              <a:t>Die </a:t>
            </a:r>
            <a:r>
              <a:rPr lang="de-DE" altLang="de-DE" sz="1100" dirty="0" smtClean="0">
                <a:solidFill>
                  <a:srgbClr val="002060"/>
                </a:solidFill>
                <a:latin typeface="Arial" charset="0"/>
              </a:rPr>
              <a:t>Schüler*innen </a:t>
            </a:r>
            <a:r>
              <a:rPr lang="de-DE" altLang="de-DE" sz="1100" dirty="0">
                <a:solidFill>
                  <a:srgbClr val="002060"/>
                </a:solidFill>
                <a:latin typeface="Arial" charset="0"/>
              </a:rPr>
              <a:t>sammeln alle Dokumente und Ergebnisse, die sie im</a:t>
            </a:r>
          </a:p>
          <a:p>
            <a:pPr eaLnBrk="1" hangingPunct="1">
              <a:spcBef>
                <a:spcPct val="0"/>
              </a:spcBef>
              <a:buClrTx/>
              <a:buFontTx/>
              <a:buNone/>
            </a:pPr>
            <a:r>
              <a:rPr lang="de-DE" altLang="de-DE" sz="1100" dirty="0">
                <a:solidFill>
                  <a:srgbClr val="002060"/>
                </a:solidFill>
                <a:latin typeface="Arial" charset="0"/>
              </a:rPr>
              <a:t>Rahmen der einzelnen Standardelemente erarbeiten.</a:t>
            </a:r>
          </a:p>
          <a:p>
            <a:pPr eaLnBrk="1" hangingPunct="1">
              <a:spcBef>
                <a:spcPct val="0"/>
              </a:spcBef>
              <a:buClrTx/>
              <a:buFontTx/>
              <a:buNone/>
            </a:pPr>
            <a:r>
              <a:rPr lang="de-DE" altLang="de-DE" sz="1100" dirty="0">
                <a:solidFill>
                  <a:srgbClr val="002060"/>
                </a:solidFill>
                <a:latin typeface="Arial" charset="0"/>
              </a:rPr>
              <a:t>Die Dokumentation bildet die Grundlage für die Reflexion im Rahmen</a:t>
            </a:r>
          </a:p>
          <a:p>
            <a:pPr eaLnBrk="1" hangingPunct="1">
              <a:spcBef>
                <a:spcPct val="0"/>
              </a:spcBef>
              <a:buClrTx/>
              <a:buFontTx/>
              <a:buNone/>
            </a:pPr>
            <a:r>
              <a:rPr lang="de-DE" altLang="de-DE" sz="1100" dirty="0">
                <a:solidFill>
                  <a:srgbClr val="002060"/>
                </a:solidFill>
                <a:latin typeface="Arial" charset="0"/>
              </a:rPr>
              <a:t>der Anschlussvereinbarung.</a:t>
            </a:r>
          </a:p>
          <a:p>
            <a:pPr eaLnBrk="1" hangingPunct="1">
              <a:spcBef>
                <a:spcPct val="0"/>
              </a:spcBef>
              <a:buClrTx/>
              <a:buFontTx/>
              <a:buNone/>
            </a:pPr>
            <a:endParaRPr lang="de-DE" altLang="de-DE" sz="1100" dirty="0">
              <a:solidFill>
                <a:srgbClr val="002060"/>
              </a:solidFill>
              <a:latin typeface="Arial" charset="0"/>
            </a:endParaRPr>
          </a:p>
          <a:p>
            <a:pPr eaLnBrk="1" hangingPunct="1">
              <a:spcBef>
                <a:spcPct val="0"/>
              </a:spcBef>
              <a:buClrTx/>
              <a:buFontTx/>
              <a:buNone/>
            </a:pPr>
            <a:r>
              <a:rPr lang="de-DE" altLang="de-DE" sz="1100" b="1" dirty="0">
                <a:solidFill>
                  <a:srgbClr val="002060"/>
                </a:solidFill>
                <a:latin typeface="Arial" charset="0"/>
              </a:rPr>
              <a:t>Information:</a:t>
            </a:r>
          </a:p>
          <a:p>
            <a:pPr eaLnBrk="1" hangingPunct="1">
              <a:spcBef>
                <a:spcPct val="0"/>
              </a:spcBef>
              <a:buClrTx/>
              <a:buFontTx/>
              <a:buNone/>
            </a:pPr>
            <a:r>
              <a:rPr lang="de-DE" altLang="de-DE" sz="1100" dirty="0">
                <a:solidFill>
                  <a:srgbClr val="002060"/>
                </a:solidFill>
                <a:latin typeface="Arial" charset="0"/>
              </a:rPr>
              <a:t>Das Portfolio dient der Zusammenstellung von konkreten Ansprechpartnern</a:t>
            </a:r>
          </a:p>
          <a:p>
            <a:pPr eaLnBrk="1" hangingPunct="1">
              <a:spcBef>
                <a:spcPct val="0"/>
              </a:spcBef>
              <a:buClrTx/>
              <a:buFontTx/>
              <a:buNone/>
            </a:pPr>
            <a:r>
              <a:rPr lang="de-DE" altLang="de-DE" sz="1100" dirty="0">
                <a:solidFill>
                  <a:srgbClr val="002060"/>
                </a:solidFill>
                <a:latin typeface="Arial" charset="0"/>
              </a:rPr>
              <a:t>sowie weiterführenden Links und Kontakten zur Berufsorientierung.</a:t>
            </a:r>
          </a:p>
          <a:p>
            <a:pPr eaLnBrk="1" hangingPunct="1">
              <a:spcBef>
                <a:spcPct val="0"/>
              </a:spcBef>
              <a:buClrTx/>
              <a:buFontTx/>
              <a:buNone/>
            </a:pPr>
            <a:endParaRPr lang="de-DE" altLang="de-DE" sz="1100" dirty="0">
              <a:solidFill>
                <a:srgbClr val="002060"/>
              </a:solidFill>
              <a:latin typeface="Arial" charset="0"/>
            </a:endParaRPr>
          </a:p>
          <a:p>
            <a:pPr eaLnBrk="1" hangingPunct="1">
              <a:spcBef>
                <a:spcPct val="0"/>
              </a:spcBef>
              <a:buClrTx/>
              <a:buFontTx/>
              <a:buNone/>
            </a:pPr>
            <a:r>
              <a:rPr lang="de-DE" altLang="de-DE" sz="1100" b="1" dirty="0">
                <a:solidFill>
                  <a:srgbClr val="002060"/>
                </a:solidFill>
                <a:latin typeface="Arial" charset="0"/>
              </a:rPr>
              <a:t>Kommunikation und Reflexion:</a:t>
            </a:r>
          </a:p>
          <a:p>
            <a:pPr eaLnBrk="1" hangingPunct="1">
              <a:spcBef>
                <a:spcPct val="0"/>
              </a:spcBef>
              <a:buClrTx/>
              <a:buFontTx/>
              <a:buNone/>
            </a:pPr>
            <a:r>
              <a:rPr lang="de-DE" altLang="de-DE" sz="1100" dirty="0">
                <a:solidFill>
                  <a:srgbClr val="002060"/>
                </a:solidFill>
                <a:latin typeface="Arial" charset="0"/>
              </a:rPr>
              <a:t>Die Schüler reflektieren Ergebnisse und Erkenntnisse und nutzen diese für</a:t>
            </a:r>
          </a:p>
          <a:p>
            <a:pPr eaLnBrk="1" hangingPunct="1">
              <a:spcBef>
                <a:spcPct val="0"/>
              </a:spcBef>
              <a:buClrTx/>
              <a:buFontTx/>
              <a:buNone/>
            </a:pPr>
            <a:r>
              <a:rPr lang="de-DE" altLang="de-DE" sz="1100" dirty="0">
                <a:solidFill>
                  <a:srgbClr val="002060"/>
                </a:solidFill>
                <a:latin typeface="Arial" charset="0"/>
              </a:rPr>
              <a:t>Gespräche und Beratung, um sich über einzelne Schritte ihrer Berufsorientierung </a:t>
            </a:r>
          </a:p>
          <a:p>
            <a:pPr eaLnBrk="1" hangingPunct="1">
              <a:spcBef>
                <a:spcPct val="0"/>
              </a:spcBef>
              <a:buClrTx/>
              <a:buFontTx/>
              <a:buNone/>
            </a:pPr>
            <a:r>
              <a:rPr lang="de-DE" altLang="de-DE" sz="1100" dirty="0">
                <a:solidFill>
                  <a:srgbClr val="002060"/>
                </a:solidFill>
                <a:latin typeface="Arial" charset="0"/>
              </a:rPr>
              <a:t>mit Anderen zu verständigen.</a:t>
            </a:r>
          </a:p>
          <a:p>
            <a:pPr eaLnBrk="1" hangingPunct="1">
              <a:spcBef>
                <a:spcPct val="0"/>
              </a:spcBef>
              <a:buClrTx/>
              <a:buFontTx/>
              <a:buNone/>
            </a:pPr>
            <a:endParaRPr lang="de-DE" altLang="de-DE" sz="1100" dirty="0">
              <a:solidFill>
                <a:srgbClr val="002060"/>
              </a:solidFill>
              <a:latin typeface="Arial" charset="0"/>
            </a:endParaRPr>
          </a:p>
          <a:p>
            <a:pPr eaLnBrk="1" hangingPunct="1">
              <a:spcBef>
                <a:spcPct val="0"/>
              </a:spcBef>
              <a:buClrTx/>
              <a:buFontTx/>
              <a:buNone/>
            </a:pPr>
            <a:r>
              <a:rPr lang="de-DE" altLang="de-DE" sz="1100" b="1" dirty="0">
                <a:solidFill>
                  <a:srgbClr val="002060"/>
                </a:solidFill>
                <a:latin typeface="Arial" charset="0"/>
              </a:rPr>
              <a:t>Planung und Organisation:</a:t>
            </a:r>
          </a:p>
          <a:p>
            <a:pPr eaLnBrk="1" hangingPunct="1">
              <a:spcBef>
                <a:spcPct val="0"/>
              </a:spcBef>
              <a:buClrTx/>
              <a:buFontTx/>
              <a:buNone/>
            </a:pPr>
            <a:r>
              <a:rPr lang="de-DE" altLang="de-DE" sz="1100" dirty="0">
                <a:solidFill>
                  <a:srgbClr val="002060"/>
                </a:solidFill>
                <a:latin typeface="Arial" charset="0"/>
              </a:rPr>
              <a:t>Das Portfolioinstrument hilft den individuellen </a:t>
            </a:r>
            <a:r>
              <a:rPr lang="de-DE" altLang="de-DE" sz="1100" dirty="0" smtClean="0">
                <a:solidFill>
                  <a:srgbClr val="002060"/>
                </a:solidFill>
                <a:latin typeface="Arial" charset="0"/>
              </a:rPr>
              <a:t>Berufsorientierungs-Prozess </a:t>
            </a:r>
            <a:r>
              <a:rPr lang="de-DE" altLang="de-DE" sz="1100" dirty="0">
                <a:solidFill>
                  <a:srgbClr val="002060"/>
                </a:solidFill>
                <a:latin typeface="Arial" charset="0"/>
              </a:rPr>
              <a:t>zu </a:t>
            </a:r>
            <a:r>
              <a:rPr lang="de-DE" altLang="de-DE" sz="1100" dirty="0" smtClean="0">
                <a:solidFill>
                  <a:srgbClr val="002060"/>
                </a:solidFill>
                <a:latin typeface="Arial" charset="0"/>
              </a:rPr>
              <a:t>strukturieren und </a:t>
            </a:r>
            <a:r>
              <a:rPr lang="de-DE" altLang="de-DE" sz="1100" dirty="0">
                <a:solidFill>
                  <a:srgbClr val="002060"/>
                </a:solidFill>
                <a:latin typeface="Arial" charset="0"/>
              </a:rPr>
              <a:t>(zunehmend) </a:t>
            </a:r>
            <a:r>
              <a:rPr lang="de-DE" altLang="de-DE" sz="1100" dirty="0" smtClean="0">
                <a:solidFill>
                  <a:srgbClr val="002060"/>
                </a:solidFill>
                <a:latin typeface="Arial" charset="0"/>
              </a:rPr>
              <a:t>eigenverantwortlich </a:t>
            </a:r>
            <a:r>
              <a:rPr lang="de-DE" altLang="de-DE" sz="1100" dirty="0">
                <a:solidFill>
                  <a:srgbClr val="002060"/>
                </a:solidFill>
                <a:latin typeface="Arial" charset="0"/>
              </a:rPr>
              <a:t>zu gestalten.</a:t>
            </a:r>
          </a:p>
        </p:txBody>
      </p:sp>
      <p:sp>
        <p:nvSpPr>
          <p:cNvPr id="28677" name="Textfeld 3"/>
          <p:cNvSpPr txBox="1">
            <a:spLocks noChangeArrowheads="1"/>
          </p:cNvSpPr>
          <p:nvPr/>
        </p:nvSpPr>
        <p:spPr bwMode="auto">
          <a:xfrm>
            <a:off x="3733800" y="1356643"/>
            <a:ext cx="480060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FFC000"/>
              </a:buClr>
              <a:buFont typeface="Arial" charset="0"/>
              <a:buChar char="•"/>
              <a:defRPr sz="3200">
                <a:solidFill>
                  <a:schemeClr val="tx1"/>
                </a:solidFill>
                <a:latin typeface="Frutiger LT Std 45 Light" pitchFamily="34" charset="0"/>
              </a:defRPr>
            </a:lvl1pPr>
            <a:lvl2pPr marL="742950" indent="-285750">
              <a:spcBef>
                <a:spcPct val="20000"/>
              </a:spcBef>
              <a:buClr>
                <a:srgbClr val="FFC000"/>
              </a:buClr>
              <a:buFont typeface="Arial" charset="0"/>
              <a:buChar char="–"/>
              <a:defRPr sz="2800">
                <a:solidFill>
                  <a:schemeClr val="tx1"/>
                </a:solidFill>
                <a:latin typeface="Frutiger LT Std 45 Light" pitchFamily="34" charset="0"/>
              </a:defRPr>
            </a:lvl2pPr>
            <a:lvl3pPr marL="1143000" indent="-228600">
              <a:spcBef>
                <a:spcPct val="20000"/>
              </a:spcBef>
              <a:buClr>
                <a:srgbClr val="FFC000"/>
              </a:buClr>
              <a:buFont typeface="Arial" charset="0"/>
              <a:buChar char="•"/>
              <a:defRPr sz="2400">
                <a:solidFill>
                  <a:schemeClr val="tx1"/>
                </a:solidFill>
                <a:latin typeface="Frutiger LT Std 45 Light" pitchFamily="34" charset="0"/>
              </a:defRPr>
            </a:lvl3pPr>
            <a:lvl4pPr marL="1600200" indent="-228600">
              <a:spcBef>
                <a:spcPct val="20000"/>
              </a:spcBef>
              <a:buClr>
                <a:srgbClr val="FFC000"/>
              </a:buClr>
              <a:buFont typeface="Arial" charset="0"/>
              <a:buChar char="–"/>
              <a:defRPr sz="2000">
                <a:solidFill>
                  <a:schemeClr val="tx1"/>
                </a:solidFill>
                <a:latin typeface="Frutiger LT Std 45 Light" pitchFamily="34" charset="0"/>
              </a:defRPr>
            </a:lvl4pPr>
            <a:lvl5pPr marL="2057400" indent="-228600">
              <a:spcBef>
                <a:spcPct val="20000"/>
              </a:spcBef>
              <a:buClr>
                <a:srgbClr val="FFC000"/>
              </a:buClr>
              <a:buFont typeface="Arial" charset="0"/>
              <a:buChar char="»"/>
              <a:defRPr sz="2000">
                <a:solidFill>
                  <a:schemeClr val="tx1"/>
                </a:solidFill>
                <a:latin typeface="Frutiger LT Std 45 Light" pitchFamily="34" charset="0"/>
              </a:defRPr>
            </a:lvl5pPr>
            <a:lvl6pPr marL="2514600" indent="-228600" eaLnBrk="0" fontAlgn="base" hangingPunct="0">
              <a:spcBef>
                <a:spcPct val="20000"/>
              </a:spcBef>
              <a:spcAft>
                <a:spcPct val="0"/>
              </a:spcAft>
              <a:buClr>
                <a:srgbClr val="FFC000"/>
              </a:buClr>
              <a:buFont typeface="Arial" charset="0"/>
              <a:buChar char="»"/>
              <a:defRPr sz="2000">
                <a:solidFill>
                  <a:schemeClr val="tx1"/>
                </a:solidFill>
                <a:latin typeface="Frutiger LT Std 45 Light" pitchFamily="34" charset="0"/>
              </a:defRPr>
            </a:lvl6pPr>
            <a:lvl7pPr marL="2971800" indent="-228600" eaLnBrk="0" fontAlgn="base" hangingPunct="0">
              <a:spcBef>
                <a:spcPct val="20000"/>
              </a:spcBef>
              <a:spcAft>
                <a:spcPct val="0"/>
              </a:spcAft>
              <a:buClr>
                <a:srgbClr val="FFC000"/>
              </a:buClr>
              <a:buFont typeface="Arial" charset="0"/>
              <a:buChar char="»"/>
              <a:defRPr sz="2000">
                <a:solidFill>
                  <a:schemeClr val="tx1"/>
                </a:solidFill>
                <a:latin typeface="Frutiger LT Std 45 Light" pitchFamily="34" charset="0"/>
              </a:defRPr>
            </a:lvl7pPr>
            <a:lvl8pPr marL="3429000" indent="-228600" eaLnBrk="0" fontAlgn="base" hangingPunct="0">
              <a:spcBef>
                <a:spcPct val="20000"/>
              </a:spcBef>
              <a:spcAft>
                <a:spcPct val="0"/>
              </a:spcAft>
              <a:buClr>
                <a:srgbClr val="FFC000"/>
              </a:buClr>
              <a:buFont typeface="Arial" charset="0"/>
              <a:buChar char="»"/>
              <a:defRPr sz="2000">
                <a:solidFill>
                  <a:schemeClr val="tx1"/>
                </a:solidFill>
                <a:latin typeface="Frutiger LT Std 45 Light" pitchFamily="34" charset="0"/>
              </a:defRPr>
            </a:lvl8pPr>
            <a:lvl9pPr marL="3886200" indent="-228600" eaLnBrk="0" fontAlgn="base" hangingPunct="0">
              <a:spcBef>
                <a:spcPct val="20000"/>
              </a:spcBef>
              <a:spcAft>
                <a:spcPct val="0"/>
              </a:spcAft>
              <a:buClr>
                <a:srgbClr val="FFC000"/>
              </a:buClr>
              <a:buFont typeface="Arial" charset="0"/>
              <a:buChar char="»"/>
              <a:defRPr sz="2000">
                <a:solidFill>
                  <a:schemeClr val="tx1"/>
                </a:solidFill>
                <a:latin typeface="Frutiger LT Std 45 Light" pitchFamily="34" charset="0"/>
              </a:defRPr>
            </a:lvl9pPr>
          </a:lstStyle>
          <a:p>
            <a:pPr eaLnBrk="1" hangingPunct="1">
              <a:spcBef>
                <a:spcPct val="0"/>
              </a:spcBef>
              <a:buClrTx/>
              <a:buFontTx/>
              <a:buNone/>
            </a:pPr>
            <a:r>
              <a:rPr lang="de-DE" altLang="de-DE" sz="1600" dirty="0">
                <a:solidFill>
                  <a:srgbClr val="002060"/>
                </a:solidFill>
                <a:latin typeface="Arial" charset="0"/>
              </a:rPr>
              <a:t>Ein Portfolioinstrument, das den Mindeststandards des SBO 4 (vgl. Publikation des MAIS) entspricht, wird mit bis zu 5 EUR gefördert.</a:t>
            </a:r>
          </a:p>
        </p:txBody>
      </p:sp>
      <p:sp>
        <p:nvSpPr>
          <p:cNvPr id="28679" name="Rectangle 2"/>
          <p:cNvSpPr txBox="1">
            <a:spLocks noChangeArrowheads="1"/>
          </p:cNvSpPr>
          <p:nvPr/>
        </p:nvSpPr>
        <p:spPr bwMode="auto">
          <a:xfrm>
            <a:off x="457200" y="836712"/>
            <a:ext cx="8229600" cy="780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lr>
                <a:srgbClr val="FFC000"/>
              </a:buClr>
              <a:buFont typeface="Arial" charset="0"/>
              <a:buChar char="•"/>
              <a:defRPr sz="3200">
                <a:solidFill>
                  <a:schemeClr val="tx1"/>
                </a:solidFill>
                <a:latin typeface="Frutiger LT Std 45 Light" pitchFamily="34" charset="0"/>
              </a:defRPr>
            </a:lvl1pPr>
            <a:lvl2pPr marL="742950" indent="-285750">
              <a:spcBef>
                <a:spcPct val="20000"/>
              </a:spcBef>
              <a:buClr>
                <a:srgbClr val="FFC000"/>
              </a:buClr>
              <a:buFont typeface="Arial" charset="0"/>
              <a:buChar char="–"/>
              <a:defRPr sz="2800">
                <a:solidFill>
                  <a:schemeClr val="tx1"/>
                </a:solidFill>
                <a:latin typeface="Frutiger LT Std 45 Light" pitchFamily="34" charset="0"/>
              </a:defRPr>
            </a:lvl2pPr>
            <a:lvl3pPr marL="1143000" indent="-228600">
              <a:spcBef>
                <a:spcPct val="20000"/>
              </a:spcBef>
              <a:buClr>
                <a:srgbClr val="FFC000"/>
              </a:buClr>
              <a:buFont typeface="Arial" charset="0"/>
              <a:buChar char="•"/>
              <a:defRPr sz="2400">
                <a:solidFill>
                  <a:schemeClr val="tx1"/>
                </a:solidFill>
                <a:latin typeface="Frutiger LT Std 45 Light" pitchFamily="34" charset="0"/>
              </a:defRPr>
            </a:lvl3pPr>
            <a:lvl4pPr marL="1600200" indent="-228600">
              <a:spcBef>
                <a:spcPct val="20000"/>
              </a:spcBef>
              <a:buClr>
                <a:srgbClr val="FFC000"/>
              </a:buClr>
              <a:buFont typeface="Arial" charset="0"/>
              <a:buChar char="–"/>
              <a:defRPr sz="2000">
                <a:solidFill>
                  <a:schemeClr val="tx1"/>
                </a:solidFill>
                <a:latin typeface="Frutiger LT Std 45 Light" pitchFamily="34" charset="0"/>
              </a:defRPr>
            </a:lvl4pPr>
            <a:lvl5pPr marL="2057400" indent="-228600">
              <a:spcBef>
                <a:spcPct val="20000"/>
              </a:spcBef>
              <a:buClr>
                <a:srgbClr val="FFC000"/>
              </a:buClr>
              <a:buFont typeface="Arial" charset="0"/>
              <a:buChar char="»"/>
              <a:defRPr sz="2000">
                <a:solidFill>
                  <a:schemeClr val="tx1"/>
                </a:solidFill>
                <a:latin typeface="Frutiger LT Std 45 Light" pitchFamily="34" charset="0"/>
              </a:defRPr>
            </a:lvl5pPr>
            <a:lvl6pPr marL="2514600" indent="-228600" eaLnBrk="0" fontAlgn="base" hangingPunct="0">
              <a:spcBef>
                <a:spcPct val="20000"/>
              </a:spcBef>
              <a:spcAft>
                <a:spcPct val="0"/>
              </a:spcAft>
              <a:buClr>
                <a:srgbClr val="FFC000"/>
              </a:buClr>
              <a:buFont typeface="Arial" charset="0"/>
              <a:buChar char="»"/>
              <a:defRPr sz="2000">
                <a:solidFill>
                  <a:schemeClr val="tx1"/>
                </a:solidFill>
                <a:latin typeface="Frutiger LT Std 45 Light" pitchFamily="34" charset="0"/>
              </a:defRPr>
            </a:lvl6pPr>
            <a:lvl7pPr marL="2971800" indent="-228600" eaLnBrk="0" fontAlgn="base" hangingPunct="0">
              <a:spcBef>
                <a:spcPct val="20000"/>
              </a:spcBef>
              <a:spcAft>
                <a:spcPct val="0"/>
              </a:spcAft>
              <a:buClr>
                <a:srgbClr val="FFC000"/>
              </a:buClr>
              <a:buFont typeface="Arial" charset="0"/>
              <a:buChar char="»"/>
              <a:defRPr sz="2000">
                <a:solidFill>
                  <a:schemeClr val="tx1"/>
                </a:solidFill>
                <a:latin typeface="Frutiger LT Std 45 Light" pitchFamily="34" charset="0"/>
              </a:defRPr>
            </a:lvl7pPr>
            <a:lvl8pPr marL="3429000" indent="-228600" eaLnBrk="0" fontAlgn="base" hangingPunct="0">
              <a:spcBef>
                <a:spcPct val="20000"/>
              </a:spcBef>
              <a:spcAft>
                <a:spcPct val="0"/>
              </a:spcAft>
              <a:buClr>
                <a:srgbClr val="FFC000"/>
              </a:buClr>
              <a:buFont typeface="Arial" charset="0"/>
              <a:buChar char="»"/>
              <a:defRPr sz="2000">
                <a:solidFill>
                  <a:schemeClr val="tx1"/>
                </a:solidFill>
                <a:latin typeface="Frutiger LT Std 45 Light" pitchFamily="34" charset="0"/>
              </a:defRPr>
            </a:lvl8pPr>
            <a:lvl9pPr marL="3886200" indent="-228600" eaLnBrk="0" fontAlgn="base" hangingPunct="0">
              <a:spcBef>
                <a:spcPct val="20000"/>
              </a:spcBef>
              <a:spcAft>
                <a:spcPct val="0"/>
              </a:spcAft>
              <a:buClr>
                <a:srgbClr val="FFC000"/>
              </a:buClr>
              <a:buFont typeface="Arial" charset="0"/>
              <a:buChar char="»"/>
              <a:defRPr sz="2000">
                <a:solidFill>
                  <a:schemeClr val="tx1"/>
                </a:solidFill>
                <a:latin typeface="Frutiger LT Std 45 Light" pitchFamily="34" charset="0"/>
              </a:defRPr>
            </a:lvl9pPr>
          </a:lstStyle>
          <a:p>
            <a:pPr algn="ctr">
              <a:spcBef>
                <a:spcPct val="0"/>
              </a:spcBef>
              <a:buClrTx/>
              <a:buFontTx/>
              <a:buNone/>
            </a:pPr>
            <a:r>
              <a:rPr lang="de-DE" altLang="de-DE" sz="2400" dirty="0">
                <a:solidFill>
                  <a:srgbClr val="002060"/>
                </a:solidFill>
                <a:latin typeface="Frutiger LT Std 87 ExtraBlk Cn" pitchFamily="34" charset="0"/>
              </a:rPr>
              <a:t>Portfolioinstrument</a:t>
            </a:r>
          </a:p>
          <a:p>
            <a:pPr algn="ctr">
              <a:spcBef>
                <a:spcPct val="0"/>
              </a:spcBef>
              <a:buClrTx/>
              <a:buFontTx/>
              <a:buNone/>
            </a:pPr>
            <a:endParaRPr lang="de-DE" altLang="de-DE" sz="2400" dirty="0">
              <a:solidFill>
                <a:srgbClr val="002060"/>
              </a:solidFill>
              <a:latin typeface="Frutiger LT Std 87 ExtraBlk Cn" pitchFamily="34" charset="0"/>
            </a:endParaRPr>
          </a:p>
        </p:txBody>
      </p:sp>
    </p:spTree>
    <p:extLst>
      <p:ext uri="{BB962C8B-B14F-4D97-AF65-F5344CB8AC3E}">
        <p14:creationId xmlns:p14="http://schemas.microsoft.com/office/powerpoint/2010/main" val="60436216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 1"/>
          <p:cNvSpPr>
            <a:spLocks noGrp="1"/>
          </p:cNvSpPr>
          <p:nvPr>
            <p:ph type="title" sz="quarter"/>
          </p:nvPr>
        </p:nvSpPr>
        <p:spPr>
          <a:xfrm>
            <a:off x="179512" y="925736"/>
            <a:ext cx="8712968" cy="687388"/>
          </a:xfrm>
        </p:spPr>
        <p:txBody>
          <a:bodyPr/>
          <a:lstStyle/>
          <a:p>
            <a:r>
              <a:rPr lang="de-DE" sz="3200" dirty="0">
                <a:latin typeface="Arial" panose="020B0604020202020204" pitchFamily="34" charset="0"/>
                <a:cs typeface="Arial" panose="020B0604020202020204" pitchFamily="34" charset="0"/>
              </a:rPr>
              <a:t>Kein Abschluss ohne Anschluss (</a:t>
            </a:r>
            <a:r>
              <a:rPr lang="de-DE" sz="3200" dirty="0" err="1">
                <a:latin typeface="Arial" panose="020B0604020202020204" pitchFamily="34" charset="0"/>
                <a:cs typeface="Arial" panose="020B0604020202020204" pitchFamily="34" charset="0"/>
              </a:rPr>
              <a:t>KAoA</a:t>
            </a:r>
            <a:r>
              <a:rPr lang="de-DE" sz="3200" dirty="0">
                <a:latin typeface="Arial" panose="020B0604020202020204" pitchFamily="34" charset="0"/>
                <a:cs typeface="Arial" panose="020B0604020202020204" pitchFamily="34" charset="0"/>
              </a:rPr>
              <a:t>)</a:t>
            </a:r>
          </a:p>
        </p:txBody>
      </p:sp>
      <p:sp>
        <p:nvSpPr>
          <p:cNvPr id="3" name="Textfeld 2"/>
          <p:cNvSpPr txBox="1"/>
          <p:nvPr/>
        </p:nvSpPr>
        <p:spPr>
          <a:xfrm>
            <a:off x="611560" y="1844824"/>
            <a:ext cx="8064896" cy="2308324"/>
          </a:xfrm>
          <a:prstGeom prst="rect">
            <a:avLst/>
          </a:prstGeom>
          <a:noFill/>
        </p:spPr>
        <p:txBody>
          <a:bodyPr wrap="square" rtlCol="0">
            <a:spAutoFit/>
          </a:bodyPr>
          <a:lstStyle/>
          <a:p>
            <a:pPr marL="285750" indent="-285750">
              <a:buFont typeface="Arial" panose="020B0604020202020204" pitchFamily="34" charset="0"/>
              <a:buChar char="•"/>
            </a:pPr>
            <a:r>
              <a:rPr lang="de-DE" dirty="0">
                <a:solidFill>
                  <a:schemeClr val="accent1">
                    <a:lumMod val="75000"/>
                  </a:schemeClr>
                </a:solidFill>
                <a:latin typeface="Arial" panose="020B0604020202020204" pitchFamily="34" charset="0"/>
                <a:cs typeface="Arial" panose="020B0604020202020204" pitchFamily="34" charset="0"/>
              </a:rPr>
              <a:t>Oberstes Ziel ist eine entscheidende </a:t>
            </a:r>
            <a:r>
              <a:rPr lang="de-DE" b="1" dirty="0">
                <a:solidFill>
                  <a:schemeClr val="accent1">
                    <a:lumMod val="75000"/>
                  </a:schemeClr>
                </a:solidFill>
                <a:latin typeface="Arial" panose="020B0604020202020204" pitchFamily="34" charset="0"/>
                <a:cs typeface="Arial" panose="020B0604020202020204" pitchFamily="34" charset="0"/>
              </a:rPr>
              <a:t>Verbesserung des Übergangs von </a:t>
            </a:r>
            <a:r>
              <a:rPr lang="de-DE" dirty="0">
                <a:solidFill>
                  <a:schemeClr val="accent1">
                    <a:lumMod val="75000"/>
                  </a:schemeClr>
                </a:solidFill>
                <a:latin typeface="Arial" panose="020B0604020202020204" pitchFamily="34" charset="0"/>
                <a:cs typeface="Arial" panose="020B0604020202020204" pitchFamily="34" charset="0"/>
              </a:rPr>
              <a:t>jungen Menschen von </a:t>
            </a:r>
            <a:r>
              <a:rPr lang="de-DE" b="1" dirty="0">
                <a:solidFill>
                  <a:schemeClr val="accent1">
                    <a:lumMod val="75000"/>
                  </a:schemeClr>
                </a:solidFill>
                <a:latin typeface="Arial" panose="020B0604020202020204" pitchFamily="34" charset="0"/>
                <a:cs typeface="Arial" panose="020B0604020202020204" pitchFamily="34" charset="0"/>
              </a:rPr>
              <a:t>Schule in Ausbildung, Studium und Beruf </a:t>
            </a:r>
            <a:endParaRPr lang="de-DE" b="1" dirty="0" smtClean="0">
              <a:solidFill>
                <a:schemeClr val="accent1">
                  <a:lumMod val="75000"/>
                </a:schemeClr>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endParaRPr lang="de-DE" b="1" dirty="0">
              <a:solidFill>
                <a:schemeClr val="accent1">
                  <a:lumMod val="75000"/>
                </a:schemeClr>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de-DE" b="1" dirty="0" smtClean="0">
                <a:solidFill>
                  <a:schemeClr val="accent1">
                    <a:lumMod val="75000"/>
                  </a:schemeClr>
                </a:solidFill>
                <a:latin typeface="Arial" panose="020B0604020202020204" pitchFamily="34" charset="0"/>
                <a:cs typeface="Arial" panose="020B0604020202020204" pitchFamily="34" charset="0"/>
              </a:rPr>
              <a:t>2017/18</a:t>
            </a:r>
            <a:r>
              <a:rPr lang="de-DE" b="1" dirty="0">
                <a:solidFill>
                  <a:schemeClr val="accent1">
                    <a:lumMod val="75000"/>
                  </a:schemeClr>
                </a:solidFill>
                <a:latin typeface="Arial" panose="020B0604020202020204" pitchFamily="34" charset="0"/>
                <a:cs typeface="Arial" panose="020B0604020202020204" pitchFamily="34" charset="0"/>
              </a:rPr>
              <a:t>: </a:t>
            </a:r>
            <a:r>
              <a:rPr lang="de-DE" dirty="0" err="1">
                <a:solidFill>
                  <a:schemeClr val="accent1">
                    <a:lumMod val="75000"/>
                  </a:schemeClr>
                </a:solidFill>
                <a:latin typeface="Arial" panose="020B0604020202020204" pitchFamily="34" charset="0"/>
                <a:cs typeface="Arial" panose="020B0604020202020204" pitchFamily="34" charset="0"/>
              </a:rPr>
              <a:t>KAoA</a:t>
            </a:r>
            <a:r>
              <a:rPr lang="de-DE" dirty="0">
                <a:solidFill>
                  <a:schemeClr val="accent1">
                    <a:lumMod val="75000"/>
                  </a:schemeClr>
                </a:solidFill>
                <a:latin typeface="Arial" panose="020B0604020202020204" pitchFamily="34" charset="0"/>
                <a:cs typeface="Arial" panose="020B0604020202020204" pitchFamily="34" charset="0"/>
              </a:rPr>
              <a:t> </a:t>
            </a:r>
            <a:r>
              <a:rPr lang="de-DE" dirty="0" smtClean="0">
                <a:solidFill>
                  <a:schemeClr val="accent1">
                    <a:lumMod val="75000"/>
                  </a:schemeClr>
                </a:solidFill>
                <a:latin typeface="Arial" panose="020B0604020202020204" pitchFamily="34" charset="0"/>
                <a:cs typeface="Arial" panose="020B0604020202020204" pitchFamily="34" charset="0"/>
              </a:rPr>
              <a:t>an </a:t>
            </a:r>
            <a:r>
              <a:rPr lang="de-DE" dirty="0">
                <a:solidFill>
                  <a:schemeClr val="accent1">
                    <a:lumMod val="75000"/>
                  </a:schemeClr>
                </a:solidFill>
                <a:latin typeface="Arial" panose="020B0604020202020204" pitchFamily="34" charset="0"/>
                <a:cs typeface="Arial" panose="020B0604020202020204" pitchFamily="34" charset="0"/>
              </a:rPr>
              <a:t>allen weiterführenden Schulen in NRW eingeführt </a:t>
            </a:r>
            <a:endParaRPr lang="de-DE" dirty="0" smtClean="0">
              <a:solidFill>
                <a:schemeClr val="accent1">
                  <a:lumMod val="75000"/>
                </a:schemeClr>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de-DE" dirty="0" smtClean="0">
                <a:solidFill>
                  <a:schemeClr val="accent1">
                    <a:lumMod val="75000"/>
                  </a:schemeClr>
                </a:solidFill>
                <a:latin typeface="Arial" panose="020B0604020202020204" pitchFamily="34" charset="0"/>
                <a:cs typeface="Arial" panose="020B0604020202020204" pitchFamily="34" charset="0"/>
              </a:rPr>
              <a:t>Potenzialanalyse als eintägiger außerschulischer Lernort</a:t>
            </a:r>
          </a:p>
          <a:p>
            <a:pPr marL="285750" indent="-285750">
              <a:buFont typeface="Arial" panose="020B0604020202020204" pitchFamily="34" charset="0"/>
              <a:buChar char="•"/>
            </a:pPr>
            <a:endParaRPr lang="de-DE" dirty="0">
              <a:solidFill>
                <a:schemeClr val="accent1">
                  <a:lumMod val="75000"/>
                </a:schemeClr>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de-DE" dirty="0">
                <a:solidFill>
                  <a:schemeClr val="accent1">
                    <a:lumMod val="75000"/>
                  </a:schemeClr>
                </a:solidFill>
                <a:latin typeface="Arial" panose="020B0604020202020204" pitchFamily="34" charset="0"/>
                <a:cs typeface="Arial" panose="020B0604020202020204" pitchFamily="34" charset="0"/>
              </a:rPr>
              <a:t>Weiterführende Informationen </a:t>
            </a:r>
            <a:r>
              <a:rPr lang="de-DE" dirty="0" smtClean="0">
                <a:solidFill>
                  <a:schemeClr val="accent1">
                    <a:lumMod val="75000"/>
                  </a:schemeClr>
                </a:solidFill>
                <a:latin typeface="Arial" panose="020B0604020202020204" pitchFamily="34" charset="0"/>
                <a:cs typeface="Arial" panose="020B0604020202020204" pitchFamily="34" charset="0"/>
              </a:rPr>
              <a:t>zu </a:t>
            </a:r>
            <a:r>
              <a:rPr lang="de-DE" dirty="0" err="1" smtClean="0">
                <a:solidFill>
                  <a:schemeClr val="accent1">
                    <a:lumMod val="75000"/>
                  </a:schemeClr>
                </a:solidFill>
                <a:latin typeface="Arial" panose="020B0604020202020204" pitchFamily="34" charset="0"/>
                <a:cs typeface="Arial" panose="020B0604020202020204" pitchFamily="34" charset="0"/>
              </a:rPr>
              <a:t>KAoA</a:t>
            </a:r>
            <a:r>
              <a:rPr lang="de-DE" dirty="0" smtClean="0">
                <a:solidFill>
                  <a:schemeClr val="accent1">
                    <a:lumMod val="75000"/>
                  </a:schemeClr>
                </a:solidFill>
                <a:latin typeface="Arial" panose="020B0604020202020204" pitchFamily="34" charset="0"/>
                <a:cs typeface="Arial" panose="020B0604020202020204" pitchFamily="34" charset="0"/>
              </a:rPr>
              <a:t> finden </a:t>
            </a:r>
            <a:r>
              <a:rPr lang="de-DE" dirty="0">
                <a:solidFill>
                  <a:schemeClr val="accent1">
                    <a:lumMod val="75000"/>
                  </a:schemeClr>
                </a:solidFill>
                <a:latin typeface="Arial" panose="020B0604020202020204" pitchFamily="34" charset="0"/>
                <a:cs typeface="Arial" panose="020B0604020202020204" pitchFamily="34" charset="0"/>
              </a:rPr>
              <a:t>Sie unter: </a:t>
            </a:r>
            <a:r>
              <a:rPr lang="de-DE" dirty="0">
                <a:solidFill>
                  <a:schemeClr val="accent1">
                    <a:lumMod val="75000"/>
                  </a:schemeClr>
                </a:solidFill>
                <a:latin typeface="Arial" panose="020B0604020202020204" pitchFamily="34" charset="0"/>
                <a:cs typeface="Arial" panose="020B0604020202020204" pitchFamily="34" charset="0"/>
                <a:hlinkClick r:id="rId3"/>
              </a:rPr>
              <a:t>http://www.keinabschlussohneanschluss.nrw.de</a:t>
            </a:r>
            <a:r>
              <a:rPr lang="de-DE" dirty="0" smtClean="0">
                <a:solidFill>
                  <a:schemeClr val="accent1">
                    <a:lumMod val="75000"/>
                  </a:schemeClr>
                </a:solidFill>
                <a:latin typeface="Arial" panose="020B0604020202020204" pitchFamily="34" charset="0"/>
                <a:cs typeface="Arial" panose="020B0604020202020204" pitchFamily="34" charset="0"/>
                <a:hlinkClick r:id="rId3"/>
              </a:rPr>
              <a:t>/</a:t>
            </a:r>
            <a:r>
              <a:rPr lang="de-DE" dirty="0" smtClean="0">
                <a:solidFill>
                  <a:schemeClr val="accent1">
                    <a:lumMod val="75000"/>
                  </a:schemeClr>
                </a:solidFill>
                <a:latin typeface="Arial" panose="020B0604020202020204" pitchFamily="34" charset="0"/>
                <a:cs typeface="Arial" panose="020B0604020202020204" pitchFamily="34" charset="0"/>
              </a:rPr>
              <a:t> </a:t>
            </a:r>
            <a:endParaRPr lang="de-DE" dirty="0">
              <a:solidFill>
                <a:schemeClr val="accent1">
                  <a:lumMod val="7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779646084"/>
      </p:ext>
    </p:extLst>
  </p:cSld>
  <p:clrMapOvr>
    <a:overrideClrMapping bg1="lt1" tx1="dk1" bg2="lt2" tx2="dk2" accent1="accent1" accent2="accent2" accent3="accent3" accent4="accent4" accent5="accent5" accent6="accent6" hlink="hlink" folHlink="folHlink"/>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9" name="Picture 3" descr="C:\Users\dac482\Desktop\Gebäude.jpg"/>
          <p:cNvPicPr>
            <a:picLocks noChangeAspect="1" noChangeArrowheads="1"/>
          </p:cNvPicPr>
          <p:nvPr/>
        </p:nvPicPr>
        <p:blipFill>
          <a:blip r:embed="rId3">
            <a:duotone>
              <a:schemeClr val="accent5">
                <a:shade val="45000"/>
                <a:satMod val="135000"/>
              </a:schemeClr>
              <a:prstClr val="white"/>
            </a:duotone>
            <a:extLst>
              <a:ext uri="{BEBA8EAE-BF5A-486C-A8C5-ECC9F3942E4B}">
                <a14:imgProps xmlns:a14="http://schemas.microsoft.com/office/drawing/2010/main">
                  <a14:imgLayer r:embed="rId4">
                    <a14:imgEffect>
                      <a14:brightnessContrast bright="59000" contrast="-18000"/>
                    </a14:imgEffect>
                  </a14:imgLayer>
                </a14:imgProps>
              </a:ext>
              <a:ext uri="{28A0092B-C50C-407E-A947-70E740481C1C}">
                <a14:useLocalDpi xmlns:a14="http://schemas.microsoft.com/office/drawing/2010/main" val="0"/>
              </a:ext>
            </a:extLst>
          </a:blip>
          <a:srcRect/>
          <a:stretch>
            <a:fillRect/>
          </a:stretch>
        </p:blipFill>
        <p:spPr bwMode="auto">
          <a:xfrm>
            <a:off x="286975" y="525789"/>
            <a:ext cx="8435255" cy="5623503"/>
          </a:xfrm>
          <a:prstGeom prst="rect">
            <a:avLst/>
          </a:prstGeom>
          <a:noFill/>
          <a:extLst>
            <a:ext uri="{909E8E84-426E-40DD-AFC4-6F175D3DCCD1}">
              <a14:hiddenFill xmlns:a14="http://schemas.microsoft.com/office/drawing/2010/main">
                <a:solidFill>
                  <a:srgbClr val="FFFFFF"/>
                </a:solidFill>
              </a14:hiddenFill>
            </a:ext>
          </a:extLst>
        </p:spPr>
      </p:pic>
      <p:sp>
        <p:nvSpPr>
          <p:cNvPr id="81922" name="Untertitel 2"/>
          <p:cNvSpPr>
            <a:spLocks/>
          </p:cNvSpPr>
          <p:nvPr/>
        </p:nvSpPr>
        <p:spPr bwMode="auto">
          <a:xfrm>
            <a:off x="976385" y="1556792"/>
            <a:ext cx="7056437" cy="504056"/>
          </a:xfrm>
          <a:prstGeom prst="rect">
            <a:avLst/>
          </a:prstGeom>
          <a:noFill/>
          <a:ln w="9525">
            <a:noFill/>
            <a:miter lim="800000"/>
            <a:headEnd/>
            <a:tailEnd/>
          </a:ln>
        </p:spPr>
        <p:txBody>
          <a:bodyPr/>
          <a:lstStyle/>
          <a:p>
            <a:pPr algn="ctr">
              <a:spcBef>
                <a:spcPts val="200"/>
              </a:spcBef>
              <a:buFont typeface="Arial" charset="0"/>
              <a:buNone/>
            </a:pPr>
            <a:endParaRPr lang="de-DE" sz="2400" b="1" dirty="0">
              <a:solidFill>
                <a:schemeClr val="accent1">
                  <a:lumMod val="75000"/>
                </a:schemeClr>
              </a:solidFill>
              <a:latin typeface="Arial" panose="020B0604020202020204" pitchFamily="34" charset="0"/>
              <a:cs typeface="Arial" panose="020B0604020202020204" pitchFamily="34" charset="0"/>
            </a:endParaRPr>
          </a:p>
        </p:txBody>
      </p:sp>
      <p:sp>
        <p:nvSpPr>
          <p:cNvPr id="4" name="Titel 1"/>
          <p:cNvSpPr>
            <a:spLocks noGrp="1"/>
          </p:cNvSpPr>
          <p:nvPr>
            <p:ph type="ctrTitle"/>
          </p:nvPr>
        </p:nvSpPr>
        <p:spPr>
          <a:xfrm>
            <a:off x="618403" y="938908"/>
            <a:ext cx="7772400" cy="761900"/>
          </a:xfrm>
        </p:spPr>
        <p:txBody>
          <a:bodyPr>
            <a:normAutofit/>
          </a:bodyPr>
          <a:lstStyle/>
          <a:p>
            <a:pPr eaLnBrk="1" hangingPunct="1"/>
            <a:r>
              <a:rPr lang="de-DE" sz="2400" b="1" dirty="0" smtClean="0">
                <a:latin typeface="Arial" panose="020B0604020202020204" pitchFamily="34" charset="0"/>
                <a:cs typeface="Arial" panose="020B0604020202020204" pitchFamily="34" charset="0"/>
              </a:rPr>
              <a:t>Der Weg in Kein Abschluss ohne Anschluss</a:t>
            </a:r>
            <a:endParaRPr sz="2400" b="1" dirty="0">
              <a:latin typeface="Arial" panose="020B0604020202020204" pitchFamily="34" charset="0"/>
              <a:cs typeface="Arial" panose="020B0604020202020204" pitchFamily="34" charset="0"/>
            </a:endParaRPr>
          </a:p>
        </p:txBody>
      </p:sp>
      <p:sp>
        <p:nvSpPr>
          <p:cNvPr id="9" name="Titel 1"/>
          <p:cNvSpPr txBox="1">
            <a:spLocks/>
          </p:cNvSpPr>
          <p:nvPr/>
        </p:nvSpPr>
        <p:spPr bwMode="auto">
          <a:xfrm>
            <a:off x="827585" y="2132856"/>
            <a:ext cx="2304256" cy="936103"/>
          </a:xfrm>
          <a:prstGeom prst="rect">
            <a:avLst/>
          </a:prstGeom>
          <a:solidFill>
            <a:schemeClr val="accent6">
              <a:lumMod val="20000"/>
              <a:lumOff val="80000"/>
              <a:alpha val="79000"/>
            </a:schemeClr>
          </a:solidFill>
          <a:ln w="9525">
            <a:solidFill>
              <a:schemeClr val="accent1"/>
            </a:solidFill>
            <a:miter lim="800000"/>
            <a:headEnd/>
            <a:tailEnd/>
          </a:ln>
        </p:spPr>
        <p:txBody>
          <a:bodyPr vert="horz" wrap="square" lIns="91440" tIns="45720" rIns="91440" bIns="45720" numCol="1" anchor="ctr" anchorCtr="0" compatLnSpc="1">
            <a:prstTxWarp prst="textNoShape">
              <a:avLst/>
            </a:prstTxWarp>
            <a:normAutofit/>
          </a:bodyPr>
          <a:lstStyle>
            <a:lvl1pPr algn="ctr" rtl="0" eaLnBrk="0" fontAlgn="base" hangingPunct="0">
              <a:spcBef>
                <a:spcPct val="0"/>
              </a:spcBef>
              <a:spcAft>
                <a:spcPct val="0"/>
              </a:spcAft>
              <a:defRPr sz="3600" kern="1200">
                <a:solidFill>
                  <a:schemeClr val="tx1"/>
                </a:solidFill>
                <a:latin typeface="+mj-lt"/>
                <a:ea typeface="+mj-ea"/>
                <a:cs typeface="+mj-cs"/>
              </a:defRPr>
            </a:lvl1pPr>
            <a:lvl2pPr algn="ctr" rtl="0" eaLnBrk="0" fontAlgn="base" hangingPunct="0">
              <a:spcBef>
                <a:spcPct val="0"/>
              </a:spcBef>
              <a:spcAft>
                <a:spcPct val="0"/>
              </a:spcAft>
              <a:defRPr sz="3600">
                <a:solidFill>
                  <a:schemeClr val="tx1"/>
                </a:solidFill>
                <a:latin typeface="Frutiger LT Std 87 ExtraBlk Cn"/>
              </a:defRPr>
            </a:lvl2pPr>
            <a:lvl3pPr algn="ctr" rtl="0" eaLnBrk="0" fontAlgn="base" hangingPunct="0">
              <a:spcBef>
                <a:spcPct val="0"/>
              </a:spcBef>
              <a:spcAft>
                <a:spcPct val="0"/>
              </a:spcAft>
              <a:defRPr sz="3600">
                <a:solidFill>
                  <a:schemeClr val="tx1"/>
                </a:solidFill>
                <a:latin typeface="Frutiger LT Std 87 ExtraBlk Cn"/>
              </a:defRPr>
            </a:lvl3pPr>
            <a:lvl4pPr algn="ctr" rtl="0" eaLnBrk="0" fontAlgn="base" hangingPunct="0">
              <a:spcBef>
                <a:spcPct val="0"/>
              </a:spcBef>
              <a:spcAft>
                <a:spcPct val="0"/>
              </a:spcAft>
              <a:defRPr sz="3600">
                <a:solidFill>
                  <a:schemeClr val="tx1"/>
                </a:solidFill>
                <a:latin typeface="Frutiger LT Std 87 ExtraBlk Cn"/>
              </a:defRPr>
            </a:lvl4pPr>
            <a:lvl5pPr algn="ctr" rtl="0" eaLnBrk="0" fontAlgn="base" hangingPunct="0">
              <a:spcBef>
                <a:spcPct val="0"/>
              </a:spcBef>
              <a:spcAft>
                <a:spcPct val="0"/>
              </a:spcAft>
              <a:defRPr sz="3600">
                <a:solidFill>
                  <a:schemeClr val="tx1"/>
                </a:solidFill>
                <a:latin typeface="Frutiger LT Std 87 ExtraBlk Cn"/>
              </a:defRPr>
            </a:lvl5pPr>
            <a:lvl6pPr marL="457200" algn="ctr" rtl="0" fontAlgn="base">
              <a:spcBef>
                <a:spcPct val="0"/>
              </a:spcBef>
              <a:spcAft>
                <a:spcPct val="0"/>
              </a:spcAft>
              <a:defRPr sz="3600">
                <a:solidFill>
                  <a:schemeClr val="tx1"/>
                </a:solidFill>
                <a:latin typeface="Frutiger LT Std 87 ExtraBlk Cn"/>
              </a:defRPr>
            </a:lvl6pPr>
            <a:lvl7pPr marL="914400" algn="ctr" rtl="0" fontAlgn="base">
              <a:spcBef>
                <a:spcPct val="0"/>
              </a:spcBef>
              <a:spcAft>
                <a:spcPct val="0"/>
              </a:spcAft>
              <a:defRPr sz="3600">
                <a:solidFill>
                  <a:schemeClr val="tx1"/>
                </a:solidFill>
                <a:latin typeface="Frutiger LT Std 87 ExtraBlk Cn"/>
              </a:defRPr>
            </a:lvl7pPr>
            <a:lvl8pPr marL="1371600" algn="ctr" rtl="0" fontAlgn="base">
              <a:spcBef>
                <a:spcPct val="0"/>
              </a:spcBef>
              <a:spcAft>
                <a:spcPct val="0"/>
              </a:spcAft>
              <a:defRPr sz="3600">
                <a:solidFill>
                  <a:schemeClr val="tx1"/>
                </a:solidFill>
                <a:latin typeface="Frutiger LT Std 87 ExtraBlk Cn"/>
              </a:defRPr>
            </a:lvl8pPr>
            <a:lvl9pPr marL="1828800" algn="ctr" rtl="0" fontAlgn="base">
              <a:spcBef>
                <a:spcPct val="0"/>
              </a:spcBef>
              <a:spcAft>
                <a:spcPct val="0"/>
              </a:spcAft>
              <a:defRPr sz="3600">
                <a:solidFill>
                  <a:schemeClr val="tx1"/>
                </a:solidFill>
                <a:latin typeface="Frutiger LT Std 87 ExtraBlk Cn"/>
              </a:defRPr>
            </a:lvl9pPr>
          </a:lstStyle>
          <a:p>
            <a:r>
              <a:rPr lang="de-DE" sz="1600" b="1" dirty="0" smtClean="0">
                <a:solidFill>
                  <a:schemeClr val="accent1">
                    <a:lumMod val="75000"/>
                  </a:schemeClr>
                </a:solidFill>
                <a:latin typeface="Arial" panose="020B0604020202020204" pitchFamily="34" charset="0"/>
                <a:ea typeface="+mn-ea"/>
                <a:cs typeface="Arial" panose="020B0604020202020204" pitchFamily="34" charset="0"/>
              </a:rPr>
              <a:t>Potenziale erkennen </a:t>
            </a:r>
            <a:endParaRPr lang="de-DE" sz="1600" b="1" dirty="0">
              <a:solidFill>
                <a:schemeClr val="accent1">
                  <a:lumMod val="75000"/>
                </a:schemeClr>
              </a:solidFill>
              <a:latin typeface="Arial" panose="020B0604020202020204" pitchFamily="34" charset="0"/>
              <a:ea typeface="+mn-ea"/>
              <a:cs typeface="Arial" panose="020B0604020202020204" pitchFamily="34" charset="0"/>
            </a:endParaRPr>
          </a:p>
          <a:p>
            <a:r>
              <a:rPr lang="de-DE" sz="1600" b="1" dirty="0" smtClean="0">
                <a:solidFill>
                  <a:schemeClr val="accent1">
                    <a:lumMod val="75000"/>
                  </a:schemeClr>
                </a:solidFill>
                <a:latin typeface="Arial" panose="020B0604020202020204" pitchFamily="34" charset="0"/>
                <a:ea typeface="+mn-ea"/>
                <a:cs typeface="Arial" panose="020B0604020202020204" pitchFamily="34" charset="0"/>
              </a:rPr>
              <a:t>Berufsfelder</a:t>
            </a:r>
            <a:endParaRPr lang="de-DE" sz="1600" b="1" dirty="0">
              <a:solidFill>
                <a:schemeClr val="accent1">
                  <a:lumMod val="75000"/>
                </a:schemeClr>
              </a:solidFill>
              <a:latin typeface="Arial" panose="020B0604020202020204" pitchFamily="34" charset="0"/>
              <a:ea typeface="+mn-ea"/>
              <a:cs typeface="Arial" panose="020B0604020202020204" pitchFamily="34" charset="0"/>
            </a:endParaRPr>
          </a:p>
          <a:p>
            <a:r>
              <a:rPr lang="de-DE" sz="1600" b="1" dirty="0">
                <a:solidFill>
                  <a:schemeClr val="accent1">
                    <a:lumMod val="75000"/>
                  </a:schemeClr>
                </a:solidFill>
                <a:latin typeface="Arial" panose="020B0604020202020204" pitchFamily="34" charset="0"/>
                <a:ea typeface="+mn-ea"/>
                <a:cs typeface="Arial" panose="020B0604020202020204" pitchFamily="34" charset="0"/>
              </a:rPr>
              <a:t>kennen lernen</a:t>
            </a:r>
          </a:p>
        </p:txBody>
      </p:sp>
      <p:sp>
        <p:nvSpPr>
          <p:cNvPr id="12" name="Titel 1"/>
          <p:cNvSpPr txBox="1">
            <a:spLocks/>
          </p:cNvSpPr>
          <p:nvPr/>
        </p:nvSpPr>
        <p:spPr bwMode="auto">
          <a:xfrm>
            <a:off x="3289089" y="2132856"/>
            <a:ext cx="2304256" cy="936103"/>
          </a:xfrm>
          <a:prstGeom prst="rect">
            <a:avLst/>
          </a:prstGeom>
          <a:solidFill>
            <a:schemeClr val="accent6">
              <a:lumMod val="20000"/>
              <a:lumOff val="80000"/>
              <a:alpha val="79000"/>
            </a:schemeClr>
          </a:solidFill>
          <a:ln w="9525">
            <a:solidFill>
              <a:schemeClr val="accent1"/>
            </a:solidFill>
            <a:miter lim="800000"/>
            <a:headEnd/>
            <a:tailEnd/>
          </a:ln>
        </p:spPr>
        <p:txBody>
          <a:bodyPr vert="horz" wrap="square" lIns="91440" tIns="45720" rIns="91440" bIns="45720" numCol="1" anchor="ctr" anchorCtr="0" compatLnSpc="1">
            <a:prstTxWarp prst="textNoShape">
              <a:avLst/>
            </a:prstTxWarp>
            <a:normAutofit/>
          </a:bodyPr>
          <a:lstStyle>
            <a:lvl1pPr algn="ctr" rtl="0" eaLnBrk="0" fontAlgn="base" hangingPunct="0">
              <a:spcBef>
                <a:spcPct val="0"/>
              </a:spcBef>
              <a:spcAft>
                <a:spcPct val="0"/>
              </a:spcAft>
              <a:defRPr sz="3600" kern="1200">
                <a:solidFill>
                  <a:schemeClr val="tx1"/>
                </a:solidFill>
                <a:latin typeface="+mj-lt"/>
                <a:ea typeface="+mj-ea"/>
                <a:cs typeface="+mj-cs"/>
              </a:defRPr>
            </a:lvl1pPr>
            <a:lvl2pPr algn="ctr" rtl="0" eaLnBrk="0" fontAlgn="base" hangingPunct="0">
              <a:spcBef>
                <a:spcPct val="0"/>
              </a:spcBef>
              <a:spcAft>
                <a:spcPct val="0"/>
              </a:spcAft>
              <a:defRPr sz="3600">
                <a:solidFill>
                  <a:schemeClr val="tx1"/>
                </a:solidFill>
                <a:latin typeface="Frutiger LT Std 87 ExtraBlk Cn"/>
              </a:defRPr>
            </a:lvl2pPr>
            <a:lvl3pPr algn="ctr" rtl="0" eaLnBrk="0" fontAlgn="base" hangingPunct="0">
              <a:spcBef>
                <a:spcPct val="0"/>
              </a:spcBef>
              <a:spcAft>
                <a:spcPct val="0"/>
              </a:spcAft>
              <a:defRPr sz="3600">
                <a:solidFill>
                  <a:schemeClr val="tx1"/>
                </a:solidFill>
                <a:latin typeface="Frutiger LT Std 87 ExtraBlk Cn"/>
              </a:defRPr>
            </a:lvl3pPr>
            <a:lvl4pPr algn="ctr" rtl="0" eaLnBrk="0" fontAlgn="base" hangingPunct="0">
              <a:spcBef>
                <a:spcPct val="0"/>
              </a:spcBef>
              <a:spcAft>
                <a:spcPct val="0"/>
              </a:spcAft>
              <a:defRPr sz="3600">
                <a:solidFill>
                  <a:schemeClr val="tx1"/>
                </a:solidFill>
                <a:latin typeface="Frutiger LT Std 87 ExtraBlk Cn"/>
              </a:defRPr>
            </a:lvl4pPr>
            <a:lvl5pPr algn="ctr" rtl="0" eaLnBrk="0" fontAlgn="base" hangingPunct="0">
              <a:spcBef>
                <a:spcPct val="0"/>
              </a:spcBef>
              <a:spcAft>
                <a:spcPct val="0"/>
              </a:spcAft>
              <a:defRPr sz="3600">
                <a:solidFill>
                  <a:schemeClr val="tx1"/>
                </a:solidFill>
                <a:latin typeface="Frutiger LT Std 87 ExtraBlk Cn"/>
              </a:defRPr>
            </a:lvl5pPr>
            <a:lvl6pPr marL="457200" algn="ctr" rtl="0" fontAlgn="base">
              <a:spcBef>
                <a:spcPct val="0"/>
              </a:spcBef>
              <a:spcAft>
                <a:spcPct val="0"/>
              </a:spcAft>
              <a:defRPr sz="3600">
                <a:solidFill>
                  <a:schemeClr val="tx1"/>
                </a:solidFill>
                <a:latin typeface="Frutiger LT Std 87 ExtraBlk Cn"/>
              </a:defRPr>
            </a:lvl6pPr>
            <a:lvl7pPr marL="914400" algn="ctr" rtl="0" fontAlgn="base">
              <a:spcBef>
                <a:spcPct val="0"/>
              </a:spcBef>
              <a:spcAft>
                <a:spcPct val="0"/>
              </a:spcAft>
              <a:defRPr sz="3600">
                <a:solidFill>
                  <a:schemeClr val="tx1"/>
                </a:solidFill>
                <a:latin typeface="Frutiger LT Std 87 ExtraBlk Cn"/>
              </a:defRPr>
            </a:lvl7pPr>
            <a:lvl8pPr marL="1371600" algn="ctr" rtl="0" fontAlgn="base">
              <a:spcBef>
                <a:spcPct val="0"/>
              </a:spcBef>
              <a:spcAft>
                <a:spcPct val="0"/>
              </a:spcAft>
              <a:defRPr sz="3600">
                <a:solidFill>
                  <a:schemeClr val="tx1"/>
                </a:solidFill>
                <a:latin typeface="Frutiger LT Std 87 ExtraBlk Cn"/>
              </a:defRPr>
            </a:lvl8pPr>
            <a:lvl9pPr marL="1828800" algn="ctr" rtl="0" fontAlgn="base">
              <a:spcBef>
                <a:spcPct val="0"/>
              </a:spcBef>
              <a:spcAft>
                <a:spcPct val="0"/>
              </a:spcAft>
              <a:defRPr sz="3600">
                <a:solidFill>
                  <a:schemeClr val="tx1"/>
                </a:solidFill>
                <a:latin typeface="Frutiger LT Std 87 ExtraBlk Cn"/>
              </a:defRPr>
            </a:lvl9pPr>
          </a:lstStyle>
          <a:p>
            <a:r>
              <a:rPr lang="de-DE" sz="1600" b="1" dirty="0">
                <a:solidFill>
                  <a:schemeClr val="accent1">
                    <a:lumMod val="75000"/>
                  </a:schemeClr>
                </a:solidFill>
                <a:latin typeface="Arial" panose="020B0604020202020204" pitchFamily="34" charset="0"/>
                <a:ea typeface="+mn-ea"/>
                <a:cs typeface="Arial" panose="020B0604020202020204" pitchFamily="34" charset="0"/>
              </a:rPr>
              <a:t>Praxis in der </a:t>
            </a:r>
          </a:p>
          <a:p>
            <a:r>
              <a:rPr lang="de-DE" sz="1600" b="1" dirty="0">
                <a:solidFill>
                  <a:schemeClr val="accent1">
                    <a:lumMod val="75000"/>
                  </a:schemeClr>
                </a:solidFill>
                <a:latin typeface="Arial" panose="020B0604020202020204" pitchFamily="34" charset="0"/>
                <a:ea typeface="+mn-ea"/>
                <a:cs typeface="Arial" panose="020B0604020202020204" pitchFamily="34" charset="0"/>
              </a:rPr>
              <a:t>Arbeitswelt</a:t>
            </a:r>
          </a:p>
          <a:p>
            <a:r>
              <a:rPr lang="de-DE" sz="1600" b="1" dirty="0">
                <a:solidFill>
                  <a:schemeClr val="accent1">
                    <a:lumMod val="75000"/>
                  </a:schemeClr>
                </a:solidFill>
                <a:latin typeface="Arial" panose="020B0604020202020204" pitchFamily="34" charset="0"/>
                <a:ea typeface="+mn-ea"/>
                <a:cs typeface="Arial" panose="020B0604020202020204" pitchFamily="34" charset="0"/>
              </a:rPr>
              <a:t>erfahren</a:t>
            </a:r>
          </a:p>
        </p:txBody>
      </p:sp>
      <p:sp>
        <p:nvSpPr>
          <p:cNvPr id="13" name="Titel 1"/>
          <p:cNvSpPr txBox="1">
            <a:spLocks/>
          </p:cNvSpPr>
          <p:nvPr/>
        </p:nvSpPr>
        <p:spPr bwMode="auto">
          <a:xfrm>
            <a:off x="5736672" y="2135160"/>
            <a:ext cx="2304256" cy="936103"/>
          </a:xfrm>
          <a:prstGeom prst="rect">
            <a:avLst/>
          </a:prstGeom>
          <a:solidFill>
            <a:schemeClr val="accent6">
              <a:lumMod val="20000"/>
              <a:lumOff val="80000"/>
              <a:alpha val="79000"/>
            </a:schemeClr>
          </a:solidFill>
          <a:ln w="9525">
            <a:solidFill>
              <a:schemeClr val="accent1"/>
            </a:solidFill>
            <a:miter lim="800000"/>
            <a:headEnd/>
            <a:tailEnd/>
          </a:ln>
        </p:spPr>
        <p:txBody>
          <a:bodyPr vert="horz" wrap="square" lIns="91440" tIns="45720" rIns="91440" bIns="45720" numCol="1" anchor="ctr" anchorCtr="0" compatLnSpc="1">
            <a:prstTxWarp prst="textNoShape">
              <a:avLst/>
            </a:prstTxWarp>
            <a:normAutofit/>
          </a:bodyPr>
          <a:lstStyle>
            <a:lvl1pPr algn="ctr" rtl="0" eaLnBrk="0" fontAlgn="base" hangingPunct="0">
              <a:spcBef>
                <a:spcPct val="0"/>
              </a:spcBef>
              <a:spcAft>
                <a:spcPct val="0"/>
              </a:spcAft>
              <a:defRPr sz="3600" kern="1200">
                <a:solidFill>
                  <a:schemeClr val="tx1"/>
                </a:solidFill>
                <a:latin typeface="+mj-lt"/>
                <a:ea typeface="+mj-ea"/>
                <a:cs typeface="+mj-cs"/>
              </a:defRPr>
            </a:lvl1pPr>
            <a:lvl2pPr algn="ctr" rtl="0" eaLnBrk="0" fontAlgn="base" hangingPunct="0">
              <a:spcBef>
                <a:spcPct val="0"/>
              </a:spcBef>
              <a:spcAft>
                <a:spcPct val="0"/>
              </a:spcAft>
              <a:defRPr sz="3600">
                <a:solidFill>
                  <a:schemeClr val="tx1"/>
                </a:solidFill>
                <a:latin typeface="Frutiger LT Std 87 ExtraBlk Cn"/>
              </a:defRPr>
            </a:lvl2pPr>
            <a:lvl3pPr algn="ctr" rtl="0" eaLnBrk="0" fontAlgn="base" hangingPunct="0">
              <a:spcBef>
                <a:spcPct val="0"/>
              </a:spcBef>
              <a:spcAft>
                <a:spcPct val="0"/>
              </a:spcAft>
              <a:defRPr sz="3600">
                <a:solidFill>
                  <a:schemeClr val="tx1"/>
                </a:solidFill>
                <a:latin typeface="Frutiger LT Std 87 ExtraBlk Cn"/>
              </a:defRPr>
            </a:lvl3pPr>
            <a:lvl4pPr algn="ctr" rtl="0" eaLnBrk="0" fontAlgn="base" hangingPunct="0">
              <a:spcBef>
                <a:spcPct val="0"/>
              </a:spcBef>
              <a:spcAft>
                <a:spcPct val="0"/>
              </a:spcAft>
              <a:defRPr sz="3600">
                <a:solidFill>
                  <a:schemeClr val="tx1"/>
                </a:solidFill>
                <a:latin typeface="Frutiger LT Std 87 ExtraBlk Cn"/>
              </a:defRPr>
            </a:lvl4pPr>
            <a:lvl5pPr algn="ctr" rtl="0" eaLnBrk="0" fontAlgn="base" hangingPunct="0">
              <a:spcBef>
                <a:spcPct val="0"/>
              </a:spcBef>
              <a:spcAft>
                <a:spcPct val="0"/>
              </a:spcAft>
              <a:defRPr sz="3600">
                <a:solidFill>
                  <a:schemeClr val="tx1"/>
                </a:solidFill>
                <a:latin typeface="Frutiger LT Std 87 ExtraBlk Cn"/>
              </a:defRPr>
            </a:lvl5pPr>
            <a:lvl6pPr marL="457200" algn="ctr" rtl="0" fontAlgn="base">
              <a:spcBef>
                <a:spcPct val="0"/>
              </a:spcBef>
              <a:spcAft>
                <a:spcPct val="0"/>
              </a:spcAft>
              <a:defRPr sz="3600">
                <a:solidFill>
                  <a:schemeClr val="tx1"/>
                </a:solidFill>
                <a:latin typeface="Frutiger LT Std 87 ExtraBlk Cn"/>
              </a:defRPr>
            </a:lvl6pPr>
            <a:lvl7pPr marL="914400" algn="ctr" rtl="0" fontAlgn="base">
              <a:spcBef>
                <a:spcPct val="0"/>
              </a:spcBef>
              <a:spcAft>
                <a:spcPct val="0"/>
              </a:spcAft>
              <a:defRPr sz="3600">
                <a:solidFill>
                  <a:schemeClr val="tx1"/>
                </a:solidFill>
                <a:latin typeface="Frutiger LT Std 87 ExtraBlk Cn"/>
              </a:defRPr>
            </a:lvl7pPr>
            <a:lvl8pPr marL="1371600" algn="ctr" rtl="0" fontAlgn="base">
              <a:spcBef>
                <a:spcPct val="0"/>
              </a:spcBef>
              <a:spcAft>
                <a:spcPct val="0"/>
              </a:spcAft>
              <a:defRPr sz="3600">
                <a:solidFill>
                  <a:schemeClr val="tx1"/>
                </a:solidFill>
                <a:latin typeface="Frutiger LT Std 87 ExtraBlk Cn"/>
              </a:defRPr>
            </a:lvl8pPr>
            <a:lvl9pPr marL="1828800" algn="ctr" rtl="0" fontAlgn="base">
              <a:spcBef>
                <a:spcPct val="0"/>
              </a:spcBef>
              <a:spcAft>
                <a:spcPct val="0"/>
              </a:spcAft>
              <a:defRPr sz="3600">
                <a:solidFill>
                  <a:schemeClr val="tx1"/>
                </a:solidFill>
                <a:latin typeface="Frutiger LT Std 87 ExtraBlk Cn"/>
              </a:defRPr>
            </a:lvl9pPr>
          </a:lstStyle>
          <a:p>
            <a:r>
              <a:rPr lang="de-DE" sz="1600" b="1" dirty="0">
                <a:solidFill>
                  <a:schemeClr val="accent1">
                    <a:lumMod val="75000"/>
                  </a:schemeClr>
                </a:solidFill>
                <a:latin typeface="Arial" panose="020B0604020202020204" pitchFamily="34" charset="0"/>
                <a:ea typeface="+mn-ea"/>
                <a:cs typeface="Arial" panose="020B0604020202020204" pitchFamily="34" charset="0"/>
              </a:rPr>
              <a:t>Entscheidungen</a:t>
            </a:r>
          </a:p>
          <a:p>
            <a:r>
              <a:rPr lang="de-DE" sz="1600" b="1" dirty="0" smtClean="0">
                <a:solidFill>
                  <a:schemeClr val="accent1">
                    <a:lumMod val="75000"/>
                  </a:schemeClr>
                </a:solidFill>
                <a:latin typeface="Arial" panose="020B0604020202020204" pitchFamily="34" charset="0"/>
                <a:ea typeface="+mn-ea"/>
                <a:cs typeface="Arial" panose="020B0604020202020204" pitchFamily="34" charset="0"/>
              </a:rPr>
              <a:t>Konkretisieren und</a:t>
            </a:r>
            <a:endParaRPr lang="de-DE" sz="1600" b="1" dirty="0">
              <a:solidFill>
                <a:schemeClr val="accent1">
                  <a:lumMod val="75000"/>
                </a:schemeClr>
              </a:solidFill>
              <a:latin typeface="Arial" panose="020B0604020202020204" pitchFamily="34" charset="0"/>
              <a:ea typeface="+mn-ea"/>
              <a:cs typeface="Arial" panose="020B0604020202020204" pitchFamily="34" charset="0"/>
            </a:endParaRPr>
          </a:p>
          <a:p>
            <a:r>
              <a:rPr lang="de-DE" sz="1600" b="1" dirty="0">
                <a:solidFill>
                  <a:schemeClr val="accent1">
                    <a:lumMod val="75000"/>
                  </a:schemeClr>
                </a:solidFill>
                <a:latin typeface="Arial" panose="020B0604020202020204" pitchFamily="34" charset="0"/>
                <a:ea typeface="+mn-ea"/>
                <a:cs typeface="Arial" panose="020B0604020202020204" pitchFamily="34" charset="0"/>
              </a:rPr>
              <a:t> Übergänge gestalten</a:t>
            </a:r>
          </a:p>
        </p:txBody>
      </p:sp>
      <p:sp>
        <p:nvSpPr>
          <p:cNvPr id="14" name="Titel 1"/>
          <p:cNvSpPr txBox="1">
            <a:spLocks/>
          </p:cNvSpPr>
          <p:nvPr/>
        </p:nvSpPr>
        <p:spPr bwMode="auto">
          <a:xfrm>
            <a:off x="827585" y="4077072"/>
            <a:ext cx="2304256" cy="936103"/>
          </a:xfrm>
          <a:prstGeom prst="rect">
            <a:avLst/>
          </a:prstGeom>
          <a:solidFill>
            <a:schemeClr val="accent6">
              <a:lumMod val="20000"/>
              <a:lumOff val="80000"/>
              <a:alpha val="79000"/>
            </a:schemeClr>
          </a:solidFill>
          <a:ln w="9525">
            <a:solidFill>
              <a:schemeClr val="accent1"/>
            </a:solidFill>
            <a:miter lim="800000"/>
            <a:headEnd/>
            <a:tailEnd/>
          </a:ln>
        </p:spPr>
        <p:txBody>
          <a:bodyPr vert="horz" wrap="square" lIns="91440" tIns="45720" rIns="91440" bIns="45720" numCol="1" anchor="ctr" anchorCtr="0" compatLnSpc="1">
            <a:prstTxWarp prst="textNoShape">
              <a:avLst/>
            </a:prstTxWarp>
            <a:normAutofit fontScale="92500" lnSpcReduction="10000"/>
          </a:bodyPr>
          <a:lstStyle>
            <a:lvl1pPr algn="ctr" rtl="0" eaLnBrk="0" fontAlgn="base" hangingPunct="0">
              <a:spcBef>
                <a:spcPct val="0"/>
              </a:spcBef>
              <a:spcAft>
                <a:spcPct val="0"/>
              </a:spcAft>
              <a:defRPr sz="3600" kern="1200">
                <a:solidFill>
                  <a:schemeClr val="tx1"/>
                </a:solidFill>
                <a:latin typeface="+mj-lt"/>
                <a:ea typeface="+mj-ea"/>
                <a:cs typeface="+mj-cs"/>
              </a:defRPr>
            </a:lvl1pPr>
            <a:lvl2pPr algn="ctr" rtl="0" eaLnBrk="0" fontAlgn="base" hangingPunct="0">
              <a:spcBef>
                <a:spcPct val="0"/>
              </a:spcBef>
              <a:spcAft>
                <a:spcPct val="0"/>
              </a:spcAft>
              <a:defRPr sz="3600">
                <a:solidFill>
                  <a:schemeClr val="tx1"/>
                </a:solidFill>
                <a:latin typeface="Frutiger LT Std 87 ExtraBlk Cn"/>
              </a:defRPr>
            </a:lvl2pPr>
            <a:lvl3pPr algn="ctr" rtl="0" eaLnBrk="0" fontAlgn="base" hangingPunct="0">
              <a:spcBef>
                <a:spcPct val="0"/>
              </a:spcBef>
              <a:spcAft>
                <a:spcPct val="0"/>
              </a:spcAft>
              <a:defRPr sz="3600">
                <a:solidFill>
                  <a:schemeClr val="tx1"/>
                </a:solidFill>
                <a:latin typeface="Frutiger LT Std 87 ExtraBlk Cn"/>
              </a:defRPr>
            </a:lvl3pPr>
            <a:lvl4pPr algn="ctr" rtl="0" eaLnBrk="0" fontAlgn="base" hangingPunct="0">
              <a:spcBef>
                <a:spcPct val="0"/>
              </a:spcBef>
              <a:spcAft>
                <a:spcPct val="0"/>
              </a:spcAft>
              <a:defRPr sz="3600">
                <a:solidFill>
                  <a:schemeClr val="tx1"/>
                </a:solidFill>
                <a:latin typeface="Frutiger LT Std 87 ExtraBlk Cn"/>
              </a:defRPr>
            </a:lvl4pPr>
            <a:lvl5pPr algn="ctr" rtl="0" eaLnBrk="0" fontAlgn="base" hangingPunct="0">
              <a:spcBef>
                <a:spcPct val="0"/>
              </a:spcBef>
              <a:spcAft>
                <a:spcPct val="0"/>
              </a:spcAft>
              <a:defRPr sz="3600">
                <a:solidFill>
                  <a:schemeClr val="tx1"/>
                </a:solidFill>
                <a:latin typeface="Frutiger LT Std 87 ExtraBlk Cn"/>
              </a:defRPr>
            </a:lvl5pPr>
            <a:lvl6pPr marL="457200" algn="ctr" rtl="0" fontAlgn="base">
              <a:spcBef>
                <a:spcPct val="0"/>
              </a:spcBef>
              <a:spcAft>
                <a:spcPct val="0"/>
              </a:spcAft>
              <a:defRPr sz="3600">
                <a:solidFill>
                  <a:schemeClr val="tx1"/>
                </a:solidFill>
                <a:latin typeface="Frutiger LT Std 87 ExtraBlk Cn"/>
              </a:defRPr>
            </a:lvl6pPr>
            <a:lvl7pPr marL="914400" algn="ctr" rtl="0" fontAlgn="base">
              <a:spcBef>
                <a:spcPct val="0"/>
              </a:spcBef>
              <a:spcAft>
                <a:spcPct val="0"/>
              </a:spcAft>
              <a:defRPr sz="3600">
                <a:solidFill>
                  <a:schemeClr val="tx1"/>
                </a:solidFill>
                <a:latin typeface="Frutiger LT Std 87 ExtraBlk Cn"/>
              </a:defRPr>
            </a:lvl7pPr>
            <a:lvl8pPr marL="1371600" algn="ctr" rtl="0" fontAlgn="base">
              <a:spcBef>
                <a:spcPct val="0"/>
              </a:spcBef>
              <a:spcAft>
                <a:spcPct val="0"/>
              </a:spcAft>
              <a:defRPr sz="3600">
                <a:solidFill>
                  <a:schemeClr val="tx1"/>
                </a:solidFill>
                <a:latin typeface="Frutiger LT Std 87 ExtraBlk Cn"/>
              </a:defRPr>
            </a:lvl8pPr>
            <a:lvl9pPr marL="1828800" algn="ctr" rtl="0" fontAlgn="base">
              <a:spcBef>
                <a:spcPct val="0"/>
              </a:spcBef>
              <a:spcAft>
                <a:spcPct val="0"/>
              </a:spcAft>
              <a:defRPr sz="3600">
                <a:solidFill>
                  <a:schemeClr val="tx1"/>
                </a:solidFill>
                <a:latin typeface="Frutiger LT Std 87 ExtraBlk Cn"/>
              </a:defRPr>
            </a:lvl9pPr>
          </a:lstStyle>
          <a:p>
            <a:r>
              <a:rPr lang="de-DE" sz="1600" b="1" dirty="0" smtClean="0">
                <a:solidFill>
                  <a:schemeClr val="accent1">
                    <a:lumMod val="75000"/>
                  </a:schemeClr>
                </a:solidFill>
                <a:latin typeface="Arial" panose="020B0604020202020204" pitchFamily="34" charset="0"/>
                <a:ea typeface="+mn-ea"/>
                <a:cs typeface="Arial" panose="020B0604020202020204" pitchFamily="34" charset="0"/>
              </a:rPr>
              <a:t>Akad. </a:t>
            </a:r>
            <a:r>
              <a:rPr lang="de-DE" sz="1600" b="1" dirty="0">
                <a:solidFill>
                  <a:schemeClr val="accent1">
                    <a:lumMod val="75000"/>
                  </a:schemeClr>
                </a:solidFill>
                <a:latin typeface="Arial" panose="020B0604020202020204" pitchFamily="34" charset="0"/>
                <a:ea typeface="+mn-ea"/>
                <a:cs typeface="Arial" panose="020B0604020202020204" pitchFamily="34" charset="0"/>
              </a:rPr>
              <a:t>Berufsfelder</a:t>
            </a:r>
          </a:p>
          <a:p>
            <a:r>
              <a:rPr lang="de-DE" sz="1600" b="1" dirty="0" smtClean="0">
                <a:solidFill>
                  <a:schemeClr val="accent1">
                    <a:lumMod val="75000"/>
                  </a:schemeClr>
                </a:solidFill>
                <a:latin typeface="Arial" panose="020B0604020202020204" pitchFamily="34" charset="0"/>
                <a:ea typeface="+mn-ea"/>
                <a:cs typeface="Arial" panose="020B0604020202020204" pitchFamily="34" charset="0"/>
              </a:rPr>
              <a:t>und </a:t>
            </a:r>
            <a:r>
              <a:rPr lang="de-DE" sz="1600" b="1" dirty="0">
                <a:solidFill>
                  <a:schemeClr val="accent1">
                    <a:lumMod val="75000"/>
                  </a:schemeClr>
                </a:solidFill>
                <a:latin typeface="Arial" panose="020B0604020202020204" pitchFamily="34" charset="0"/>
                <a:ea typeface="+mn-ea"/>
                <a:cs typeface="Arial" panose="020B0604020202020204" pitchFamily="34" charset="0"/>
              </a:rPr>
              <a:t>Studienwege</a:t>
            </a:r>
          </a:p>
          <a:p>
            <a:r>
              <a:rPr lang="de-DE" sz="1600" b="1" dirty="0" smtClean="0">
                <a:solidFill>
                  <a:schemeClr val="accent1">
                    <a:lumMod val="75000"/>
                  </a:schemeClr>
                </a:solidFill>
                <a:latin typeface="Arial" panose="020B0604020202020204" pitchFamily="34" charset="0"/>
                <a:ea typeface="+mn-ea"/>
                <a:cs typeface="Arial" panose="020B0604020202020204" pitchFamily="34" charset="0"/>
              </a:rPr>
              <a:t>kennen </a:t>
            </a:r>
            <a:r>
              <a:rPr lang="de-DE" sz="1600" b="1" dirty="0">
                <a:solidFill>
                  <a:schemeClr val="accent1">
                    <a:lumMod val="75000"/>
                  </a:schemeClr>
                </a:solidFill>
                <a:latin typeface="Arial" panose="020B0604020202020204" pitchFamily="34" charset="0"/>
                <a:ea typeface="+mn-ea"/>
                <a:cs typeface="Arial" panose="020B0604020202020204" pitchFamily="34" charset="0"/>
              </a:rPr>
              <a:t>lernen und </a:t>
            </a:r>
          </a:p>
          <a:p>
            <a:r>
              <a:rPr lang="de-DE" sz="1600" b="1" dirty="0">
                <a:solidFill>
                  <a:schemeClr val="accent1">
                    <a:lumMod val="75000"/>
                  </a:schemeClr>
                </a:solidFill>
                <a:latin typeface="Arial" panose="020B0604020202020204" pitchFamily="34" charset="0"/>
                <a:ea typeface="+mn-ea"/>
                <a:cs typeface="Arial" panose="020B0604020202020204" pitchFamily="34" charset="0"/>
              </a:rPr>
              <a:t>Praxis erfahren</a:t>
            </a:r>
          </a:p>
        </p:txBody>
      </p:sp>
      <p:sp>
        <p:nvSpPr>
          <p:cNvPr id="15" name="Titel 1"/>
          <p:cNvSpPr txBox="1">
            <a:spLocks/>
          </p:cNvSpPr>
          <p:nvPr/>
        </p:nvSpPr>
        <p:spPr bwMode="auto">
          <a:xfrm>
            <a:off x="3289089" y="4077072"/>
            <a:ext cx="2304256" cy="936103"/>
          </a:xfrm>
          <a:prstGeom prst="rect">
            <a:avLst/>
          </a:prstGeom>
          <a:solidFill>
            <a:schemeClr val="accent6">
              <a:lumMod val="20000"/>
              <a:lumOff val="80000"/>
              <a:alpha val="79000"/>
            </a:schemeClr>
          </a:solidFill>
          <a:ln w="9525">
            <a:solidFill>
              <a:schemeClr val="accent1"/>
            </a:solidFill>
            <a:miter lim="800000"/>
            <a:headEnd/>
            <a:tailEnd/>
          </a:ln>
        </p:spPr>
        <p:txBody>
          <a:bodyPr vert="horz" wrap="square" lIns="91440" tIns="45720" rIns="91440" bIns="45720" numCol="1" anchor="ctr" anchorCtr="0" compatLnSpc="1">
            <a:prstTxWarp prst="textNoShape">
              <a:avLst/>
            </a:prstTxWarp>
            <a:normAutofit fontScale="92500" lnSpcReduction="10000"/>
          </a:bodyPr>
          <a:lstStyle>
            <a:lvl1pPr algn="ctr" rtl="0" eaLnBrk="0" fontAlgn="base" hangingPunct="0">
              <a:spcBef>
                <a:spcPct val="0"/>
              </a:spcBef>
              <a:spcAft>
                <a:spcPct val="0"/>
              </a:spcAft>
              <a:defRPr sz="3600" kern="1200">
                <a:solidFill>
                  <a:schemeClr val="tx1"/>
                </a:solidFill>
                <a:latin typeface="+mj-lt"/>
                <a:ea typeface="+mj-ea"/>
                <a:cs typeface="+mj-cs"/>
              </a:defRPr>
            </a:lvl1pPr>
            <a:lvl2pPr algn="ctr" rtl="0" eaLnBrk="0" fontAlgn="base" hangingPunct="0">
              <a:spcBef>
                <a:spcPct val="0"/>
              </a:spcBef>
              <a:spcAft>
                <a:spcPct val="0"/>
              </a:spcAft>
              <a:defRPr sz="3600">
                <a:solidFill>
                  <a:schemeClr val="tx1"/>
                </a:solidFill>
                <a:latin typeface="Frutiger LT Std 87 ExtraBlk Cn"/>
              </a:defRPr>
            </a:lvl2pPr>
            <a:lvl3pPr algn="ctr" rtl="0" eaLnBrk="0" fontAlgn="base" hangingPunct="0">
              <a:spcBef>
                <a:spcPct val="0"/>
              </a:spcBef>
              <a:spcAft>
                <a:spcPct val="0"/>
              </a:spcAft>
              <a:defRPr sz="3600">
                <a:solidFill>
                  <a:schemeClr val="tx1"/>
                </a:solidFill>
                <a:latin typeface="Frutiger LT Std 87 ExtraBlk Cn"/>
              </a:defRPr>
            </a:lvl3pPr>
            <a:lvl4pPr algn="ctr" rtl="0" eaLnBrk="0" fontAlgn="base" hangingPunct="0">
              <a:spcBef>
                <a:spcPct val="0"/>
              </a:spcBef>
              <a:spcAft>
                <a:spcPct val="0"/>
              </a:spcAft>
              <a:defRPr sz="3600">
                <a:solidFill>
                  <a:schemeClr val="tx1"/>
                </a:solidFill>
                <a:latin typeface="Frutiger LT Std 87 ExtraBlk Cn"/>
              </a:defRPr>
            </a:lvl4pPr>
            <a:lvl5pPr algn="ctr" rtl="0" eaLnBrk="0" fontAlgn="base" hangingPunct="0">
              <a:spcBef>
                <a:spcPct val="0"/>
              </a:spcBef>
              <a:spcAft>
                <a:spcPct val="0"/>
              </a:spcAft>
              <a:defRPr sz="3600">
                <a:solidFill>
                  <a:schemeClr val="tx1"/>
                </a:solidFill>
                <a:latin typeface="Frutiger LT Std 87 ExtraBlk Cn"/>
              </a:defRPr>
            </a:lvl5pPr>
            <a:lvl6pPr marL="457200" algn="ctr" rtl="0" fontAlgn="base">
              <a:spcBef>
                <a:spcPct val="0"/>
              </a:spcBef>
              <a:spcAft>
                <a:spcPct val="0"/>
              </a:spcAft>
              <a:defRPr sz="3600">
                <a:solidFill>
                  <a:schemeClr val="tx1"/>
                </a:solidFill>
                <a:latin typeface="Frutiger LT Std 87 ExtraBlk Cn"/>
              </a:defRPr>
            </a:lvl6pPr>
            <a:lvl7pPr marL="914400" algn="ctr" rtl="0" fontAlgn="base">
              <a:spcBef>
                <a:spcPct val="0"/>
              </a:spcBef>
              <a:spcAft>
                <a:spcPct val="0"/>
              </a:spcAft>
              <a:defRPr sz="3600">
                <a:solidFill>
                  <a:schemeClr val="tx1"/>
                </a:solidFill>
                <a:latin typeface="Frutiger LT Std 87 ExtraBlk Cn"/>
              </a:defRPr>
            </a:lvl7pPr>
            <a:lvl8pPr marL="1371600" algn="ctr" rtl="0" fontAlgn="base">
              <a:spcBef>
                <a:spcPct val="0"/>
              </a:spcBef>
              <a:spcAft>
                <a:spcPct val="0"/>
              </a:spcAft>
              <a:defRPr sz="3600">
                <a:solidFill>
                  <a:schemeClr val="tx1"/>
                </a:solidFill>
                <a:latin typeface="Frutiger LT Std 87 ExtraBlk Cn"/>
              </a:defRPr>
            </a:lvl8pPr>
            <a:lvl9pPr marL="1828800" algn="ctr" rtl="0" fontAlgn="base">
              <a:spcBef>
                <a:spcPct val="0"/>
              </a:spcBef>
              <a:spcAft>
                <a:spcPct val="0"/>
              </a:spcAft>
              <a:defRPr sz="3600">
                <a:solidFill>
                  <a:schemeClr val="tx1"/>
                </a:solidFill>
                <a:latin typeface="Frutiger LT Std 87 ExtraBlk Cn"/>
              </a:defRPr>
            </a:lvl9pPr>
          </a:lstStyle>
          <a:p>
            <a:r>
              <a:rPr lang="de-DE" sz="1600" b="1" dirty="0">
                <a:solidFill>
                  <a:schemeClr val="accent1">
                    <a:lumMod val="75000"/>
                  </a:schemeClr>
                </a:solidFill>
                <a:latin typeface="Arial" panose="020B0604020202020204" pitchFamily="34" charset="0"/>
                <a:ea typeface="+mn-ea"/>
                <a:cs typeface="Arial" panose="020B0604020202020204" pitchFamily="34" charset="0"/>
              </a:rPr>
              <a:t>Individuelle</a:t>
            </a:r>
          </a:p>
          <a:p>
            <a:r>
              <a:rPr lang="de-DE" sz="1600" b="1" dirty="0">
                <a:solidFill>
                  <a:schemeClr val="accent1">
                    <a:lumMod val="75000"/>
                  </a:schemeClr>
                </a:solidFill>
                <a:latin typeface="Arial" panose="020B0604020202020204" pitchFamily="34" charset="0"/>
                <a:ea typeface="+mn-ea"/>
                <a:cs typeface="Arial" panose="020B0604020202020204" pitchFamily="34" charset="0"/>
              </a:rPr>
              <a:t>  </a:t>
            </a:r>
            <a:r>
              <a:rPr lang="de-DE" sz="1600" b="1" dirty="0" smtClean="0">
                <a:solidFill>
                  <a:schemeClr val="accent1">
                    <a:lumMod val="75000"/>
                  </a:schemeClr>
                </a:solidFill>
                <a:latin typeface="Arial" panose="020B0604020202020204" pitchFamily="34" charset="0"/>
                <a:ea typeface="+mn-ea"/>
                <a:cs typeface="Arial" panose="020B0604020202020204" pitchFamily="34" charset="0"/>
              </a:rPr>
              <a:t>Voraussetzungen</a:t>
            </a:r>
          </a:p>
          <a:p>
            <a:r>
              <a:rPr lang="de-DE" sz="1600" b="1" dirty="0" smtClean="0">
                <a:solidFill>
                  <a:schemeClr val="accent1">
                    <a:lumMod val="75000"/>
                  </a:schemeClr>
                </a:solidFill>
                <a:latin typeface="Arial" panose="020B0604020202020204" pitchFamily="34" charset="0"/>
                <a:ea typeface="+mn-ea"/>
                <a:cs typeface="Arial" panose="020B0604020202020204" pitchFamily="34" charset="0"/>
              </a:rPr>
              <a:t>für </a:t>
            </a:r>
            <a:r>
              <a:rPr lang="de-DE" sz="1600" b="1" dirty="0">
                <a:solidFill>
                  <a:schemeClr val="accent1">
                    <a:lumMod val="75000"/>
                  </a:schemeClr>
                </a:solidFill>
                <a:latin typeface="Arial" panose="020B0604020202020204" pitchFamily="34" charset="0"/>
                <a:ea typeface="+mn-ea"/>
                <a:cs typeface="Arial" panose="020B0604020202020204" pitchFamily="34" charset="0"/>
              </a:rPr>
              <a:t>ein Studium </a:t>
            </a:r>
          </a:p>
          <a:p>
            <a:r>
              <a:rPr lang="de-DE" sz="1600" b="1" dirty="0">
                <a:solidFill>
                  <a:schemeClr val="accent1">
                    <a:lumMod val="75000"/>
                  </a:schemeClr>
                </a:solidFill>
                <a:latin typeface="Arial" panose="020B0604020202020204" pitchFamily="34" charset="0"/>
                <a:ea typeface="+mn-ea"/>
                <a:cs typeface="Arial" panose="020B0604020202020204" pitchFamily="34" charset="0"/>
              </a:rPr>
              <a:t>überprüfen</a:t>
            </a:r>
          </a:p>
        </p:txBody>
      </p:sp>
      <p:sp>
        <p:nvSpPr>
          <p:cNvPr id="16" name="Titel 1"/>
          <p:cNvSpPr txBox="1">
            <a:spLocks/>
          </p:cNvSpPr>
          <p:nvPr/>
        </p:nvSpPr>
        <p:spPr bwMode="auto">
          <a:xfrm>
            <a:off x="5736672" y="4079376"/>
            <a:ext cx="2304256" cy="936103"/>
          </a:xfrm>
          <a:prstGeom prst="rect">
            <a:avLst/>
          </a:prstGeom>
          <a:solidFill>
            <a:schemeClr val="accent6">
              <a:lumMod val="20000"/>
              <a:lumOff val="80000"/>
              <a:alpha val="79000"/>
            </a:schemeClr>
          </a:solidFill>
          <a:ln w="9525">
            <a:solidFill>
              <a:schemeClr val="accent1"/>
            </a:solidFill>
            <a:miter lim="800000"/>
            <a:headEnd/>
            <a:tailEnd/>
          </a:ln>
        </p:spPr>
        <p:txBody>
          <a:bodyPr vert="horz" wrap="square" lIns="91440" tIns="45720" rIns="91440" bIns="45720" numCol="1" anchor="ctr" anchorCtr="0" compatLnSpc="1">
            <a:prstTxWarp prst="textNoShape">
              <a:avLst/>
            </a:prstTxWarp>
            <a:normAutofit/>
          </a:bodyPr>
          <a:lstStyle>
            <a:lvl1pPr algn="ctr" rtl="0" eaLnBrk="0" fontAlgn="base" hangingPunct="0">
              <a:spcBef>
                <a:spcPct val="0"/>
              </a:spcBef>
              <a:spcAft>
                <a:spcPct val="0"/>
              </a:spcAft>
              <a:defRPr sz="3600" kern="1200">
                <a:solidFill>
                  <a:schemeClr val="tx1"/>
                </a:solidFill>
                <a:latin typeface="+mj-lt"/>
                <a:ea typeface="+mj-ea"/>
                <a:cs typeface="+mj-cs"/>
              </a:defRPr>
            </a:lvl1pPr>
            <a:lvl2pPr algn="ctr" rtl="0" eaLnBrk="0" fontAlgn="base" hangingPunct="0">
              <a:spcBef>
                <a:spcPct val="0"/>
              </a:spcBef>
              <a:spcAft>
                <a:spcPct val="0"/>
              </a:spcAft>
              <a:defRPr sz="3600">
                <a:solidFill>
                  <a:schemeClr val="tx1"/>
                </a:solidFill>
                <a:latin typeface="Frutiger LT Std 87 ExtraBlk Cn"/>
              </a:defRPr>
            </a:lvl2pPr>
            <a:lvl3pPr algn="ctr" rtl="0" eaLnBrk="0" fontAlgn="base" hangingPunct="0">
              <a:spcBef>
                <a:spcPct val="0"/>
              </a:spcBef>
              <a:spcAft>
                <a:spcPct val="0"/>
              </a:spcAft>
              <a:defRPr sz="3600">
                <a:solidFill>
                  <a:schemeClr val="tx1"/>
                </a:solidFill>
                <a:latin typeface="Frutiger LT Std 87 ExtraBlk Cn"/>
              </a:defRPr>
            </a:lvl3pPr>
            <a:lvl4pPr algn="ctr" rtl="0" eaLnBrk="0" fontAlgn="base" hangingPunct="0">
              <a:spcBef>
                <a:spcPct val="0"/>
              </a:spcBef>
              <a:spcAft>
                <a:spcPct val="0"/>
              </a:spcAft>
              <a:defRPr sz="3600">
                <a:solidFill>
                  <a:schemeClr val="tx1"/>
                </a:solidFill>
                <a:latin typeface="Frutiger LT Std 87 ExtraBlk Cn"/>
              </a:defRPr>
            </a:lvl4pPr>
            <a:lvl5pPr algn="ctr" rtl="0" eaLnBrk="0" fontAlgn="base" hangingPunct="0">
              <a:spcBef>
                <a:spcPct val="0"/>
              </a:spcBef>
              <a:spcAft>
                <a:spcPct val="0"/>
              </a:spcAft>
              <a:defRPr sz="3600">
                <a:solidFill>
                  <a:schemeClr val="tx1"/>
                </a:solidFill>
                <a:latin typeface="Frutiger LT Std 87 ExtraBlk Cn"/>
              </a:defRPr>
            </a:lvl5pPr>
            <a:lvl6pPr marL="457200" algn="ctr" rtl="0" fontAlgn="base">
              <a:spcBef>
                <a:spcPct val="0"/>
              </a:spcBef>
              <a:spcAft>
                <a:spcPct val="0"/>
              </a:spcAft>
              <a:defRPr sz="3600">
                <a:solidFill>
                  <a:schemeClr val="tx1"/>
                </a:solidFill>
                <a:latin typeface="Frutiger LT Std 87 ExtraBlk Cn"/>
              </a:defRPr>
            </a:lvl6pPr>
            <a:lvl7pPr marL="914400" algn="ctr" rtl="0" fontAlgn="base">
              <a:spcBef>
                <a:spcPct val="0"/>
              </a:spcBef>
              <a:spcAft>
                <a:spcPct val="0"/>
              </a:spcAft>
              <a:defRPr sz="3600">
                <a:solidFill>
                  <a:schemeClr val="tx1"/>
                </a:solidFill>
                <a:latin typeface="Frutiger LT Std 87 ExtraBlk Cn"/>
              </a:defRPr>
            </a:lvl7pPr>
            <a:lvl8pPr marL="1371600" algn="ctr" rtl="0" fontAlgn="base">
              <a:spcBef>
                <a:spcPct val="0"/>
              </a:spcBef>
              <a:spcAft>
                <a:spcPct val="0"/>
              </a:spcAft>
              <a:defRPr sz="3600">
                <a:solidFill>
                  <a:schemeClr val="tx1"/>
                </a:solidFill>
                <a:latin typeface="Frutiger LT Std 87 ExtraBlk Cn"/>
              </a:defRPr>
            </a:lvl8pPr>
            <a:lvl9pPr marL="1828800" algn="ctr" rtl="0" fontAlgn="base">
              <a:spcBef>
                <a:spcPct val="0"/>
              </a:spcBef>
              <a:spcAft>
                <a:spcPct val="0"/>
              </a:spcAft>
              <a:defRPr sz="3600">
                <a:solidFill>
                  <a:schemeClr val="tx1"/>
                </a:solidFill>
                <a:latin typeface="Frutiger LT Std 87 ExtraBlk Cn"/>
              </a:defRPr>
            </a:lvl9pPr>
          </a:lstStyle>
          <a:p>
            <a:r>
              <a:rPr lang="de-DE" sz="1600" b="1" dirty="0">
                <a:solidFill>
                  <a:schemeClr val="accent1">
                    <a:lumMod val="75000"/>
                  </a:schemeClr>
                </a:solidFill>
                <a:latin typeface="Arial" panose="020B0604020202020204" pitchFamily="34" charset="0"/>
                <a:ea typeface="+mn-ea"/>
                <a:cs typeface="Arial" panose="020B0604020202020204" pitchFamily="34" charset="0"/>
              </a:rPr>
              <a:t>Entscheidungen</a:t>
            </a:r>
          </a:p>
          <a:p>
            <a:r>
              <a:rPr lang="de-DE" sz="1600" b="1" dirty="0" smtClean="0">
                <a:solidFill>
                  <a:schemeClr val="accent1">
                    <a:lumMod val="75000"/>
                  </a:schemeClr>
                </a:solidFill>
                <a:latin typeface="Arial" panose="020B0604020202020204" pitchFamily="34" charset="0"/>
                <a:ea typeface="+mn-ea"/>
                <a:cs typeface="Arial" panose="020B0604020202020204" pitchFamily="34" charset="0"/>
              </a:rPr>
              <a:t>Konkretisieren und</a:t>
            </a:r>
            <a:endParaRPr lang="de-DE" sz="1600" b="1" dirty="0">
              <a:solidFill>
                <a:schemeClr val="accent1">
                  <a:lumMod val="75000"/>
                </a:schemeClr>
              </a:solidFill>
              <a:latin typeface="Arial" panose="020B0604020202020204" pitchFamily="34" charset="0"/>
              <a:ea typeface="+mn-ea"/>
              <a:cs typeface="Arial" panose="020B0604020202020204" pitchFamily="34" charset="0"/>
            </a:endParaRPr>
          </a:p>
          <a:p>
            <a:r>
              <a:rPr lang="de-DE" sz="1600" b="1" dirty="0">
                <a:solidFill>
                  <a:schemeClr val="accent1">
                    <a:lumMod val="75000"/>
                  </a:schemeClr>
                </a:solidFill>
                <a:latin typeface="Arial" panose="020B0604020202020204" pitchFamily="34" charset="0"/>
                <a:ea typeface="+mn-ea"/>
                <a:cs typeface="Arial" panose="020B0604020202020204" pitchFamily="34" charset="0"/>
              </a:rPr>
              <a:t> Übergänge gestalten</a:t>
            </a:r>
          </a:p>
        </p:txBody>
      </p:sp>
      <p:sp>
        <p:nvSpPr>
          <p:cNvPr id="17" name="Titel 1"/>
          <p:cNvSpPr txBox="1">
            <a:spLocks/>
          </p:cNvSpPr>
          <p:nvPr/>
        </p:nvSpPr>
        <p:spPr bwMode="auto">
          <a:xfrm>
            <a:off x="827584" y="3212976"/>
            <a:ext cx="7213343" cy="360039"/>
          </a:xfrm>
          <a:prstGeom prst="rect">
            <a:avLst/>
          </a:prstGeom>
          <a:solidFill>
            <a:schemeClr val="bg1">
              <a:alpha val="79000"/>
            </a:schemeClr>
          </a:solidFill>
          <a:ln w="9525">
            <a:solidFill>
              <a:schemeClr val="accent1"/>
            </a:solidFill>
            <a:miter lim="800000"/>
            <a:headEnd/>
            <a:tailEnd/>
          </a:ln>
        </p:spPr>
        <p:txBody>
          <a:bodyPr vert="horz" wrap="square" lIns="91440" tIns="45720" rIns="91440" bIns="45720" numCol="1" anchor="ctr" anchorCtr="0" compatLnSpc="1">
            <a:prstTxWarp prst="textNoShape">
              <a:avLst/>
            </a:prstTxWarp>
            <a:normAutofit/>
          </a:bodyPr>
          <a:lstStyle>
            <a:lvl1pPr algn="ctr" rtl="0" eaLnBrk="0" fontAlgn="base" hangingPunct="0">
              <a:spcBef>
                <a:spcPct val="0"/>
              </a:spcBef>
              <a:spcAft>
                <a:spcPct val="0"/>
              </a:spcAft>
              <a:defRPr sz="3600" kern="1200">
                <a:solidFill>
                  <a:schemeClr val="tx1"/>
                </a:solidFill>
                <a:latin typeface="+mj-lt"/>
                <a:ea typeface="+mj-ea"/>
                <a:cs typeface="+mj-cs"/>
              </a:defRPr>
            </a:lvl1pPr>
            <a:lvl2pPr algn="ctr" rtl="0" eaLnBrk="0" fontAlgn="base" hangingPunct="0">
              <a:spcBef>
                <a:spcPct val="0"/>
              </a:spcBef>
              <a:spcAft>
                <a:spcPct val="0"/>
              </a:spcAft>
              <a:defRPr sz="3600">
                <a:solidFill>
                  <a:schemeClr val="tx1"/>
                </a:solidFill>
                <a:latin typeface="Frutiger LT Std 87 ExtraBlk Cn"/>
              </a:defRPr>
            </a:lvl2pPr>
            <a:lvl3pPr algn="ctr" rtl="0" eaLnBrk="0" fontAlgn="base" hangingPunct="0">
              <a:spcBef>
                <a:spcPct val="0"/>
              </a:spcBef>
              <a:spcAft>
                <a:spcPct val="0"/>
              </a:spcAft>
              <a:defRPr sz="3600">
                <a:solidFill>
                  <a:schemeClr val="tx1"/>
                </a:solidFill>
                <a:latin typeface="Frutiger LT Std 87 ExtraBlk Cn"/>
              </a:defRPr>
            </a:lvl3pPr>
            <a:lvl4pPr algn="ctr" rtl="0" eaLnBrk="0" fontAlgn="base" hangingPunct="0">
              <a:spcBef>
                <a:spcPct val="0"/>
              </a:spcBef>
              <a:spcAft>
                <a:spcPct val="0"/>
              </a:spcAft>
              <a:defRPr sz="3600">
                <a:solidFill>
                  <a:schemeClr val="tx1"/>
                </a:solidFill>
                <a:latin typeface="Frutiger LT Std 87 ExtraBlk Cn"/>
              </a:defRPr>
            </a:lvl4pPr>
            <a:lvl5pPr algn="ctr" rtl="0" eaLnBrk="0" fontAlgn="base" hangingPunct="0">
              <a:spcBef>
                <a:spcPct val="0"/>
              </a:spcBef>
              <a:spcAft>
                <a:spcPct val="0"/>
              </a:spcAft>
              <a:defRPr sz="3600">
                <a:solidFill>
                  <a:schemeClr val="tx1"/>
                </a:solidFill>
                <a:latin typeface="Frutiger LT Std 87 ExtraBlk Cn"/>
              </a:defRPr>
            </a:lvl5pPr>
            <a:lvl6pPr marL="457200" algn="ctr" rtl="0" fontAlgn="base">
              <a:spcBef>
                <a:spcPct val="0"/>
              </a:spcBef>
              <a:spcAft>
                <a:spcPct val="0"/>
              </a:spcAft>
              <a:defRPr sz="3600">
                <a:solidFill>
                  <a:schemeClr val="tx1"/>
                </a:solidFill>
                <a:latin typeface="Frutiger LT Std 87 ExtraBlk Cn"/>
              </a:defRPr>
            </a:lvl6pPr>
            <a:lvl7pPr marL="914400" algn="ctr" rtl="0" fontAlgn="base">
              <a:spcBef>
                <a:spcPct val="0"/>
              </a:spcBef>
              <a:spcAft>
                <a:spcPct val="0"/>
              </a:spcAft>
              <a:defRPr sz="3600">
                <a:solidFill>
                  <a:schemeClr val="tx1"/>
                </a:solidFill>
                <a:latin typeface="Frutiger LT Std 87 ExtraBlk Cn"/>
              </a:defRPr>
            </a:lvl7pPr>
            <a:lvl8pPr marL="1371600" algn="ctr" rtl="0" fontAlgn="base">
              <a:spcBef>
                <a:spcPct val="0"/>
              </a:spcBef>
              <a:spcAft>
                <a:spcPct val="0"/>
              </a:spcAft>
              <a:defRPr sz="3600">
                <a:solidFill>
                  <a:schemeClr val="tx1"/>
                </a:solidFill>
                <a:latin typeface="Frutiger LT Std 87 ExtraBlk Cn"/>
              </a:defRPr>
            </a:lvl8pPr>
            <a:lvl9pPr marL="1828800" algn="ctr" rtl="0" fontAlgn="base">
              <a:spcBef>
                <a:spcPct val="0"/>
              </a:spcBef>
              <a:spcAft>
                <a:spcPct val="0"/>
              </a:spcAft>
              <a:defRPr sz="3600">
                <a:solidFill>
                  <a:schemeClr val="tx1"/>
                </a:solidFill>
                <a:latin typeface="Frutiger LT Std 87 ExtraBlk Cn"/>
              </a:defRPr>
            </a:lvl9pPr>
          </a:lstStyle>
          <a:p>
            <a:r>
              <a:rPr lang="de-DE" sz="1600" b="1" dirty="0" smtClean="0">
                <a:solidFill>
                  <a:schemeClr val="accent1">
                    <a:lumMod val="75000"/>
                  </a:schemeClr>
                </a:solidFill>
                <a:latin typeface="Arial" panose="020B0604020202020204" pitchFamily="34" charset="0"/>
                <a:ea typeface="+mn-ea"/>
                <a:cs typeface="Arial" panose="020B0604020202020204" pitchFamily="34" charset="0"/>
              </a:rPr>
              <a:t>Berufsorientierung im Bereich der Sek I</a:t>
            </a:r>
            <a:endParaRPr lang="de-DE" sz="1600" b="1" dirty="0">
              <a:solidFill>
                <a:schemeClr val="accent1">
                  <a:lumMod val="75000"/>
                </a:schemeClr>
              </a:solidFill>
              <a:latin typeface="Arial" panose="020B0604020202020204" pitchFamily="34" charset="0"/>
              <a:ea typeface="+mn-ea"/>
              <a:cs typeface="Arial" panose="020B0604020202020204" pitchFamily="34" charset="0"/>
            </a:endParaRPr>
          </a:p>
        </p:txBody>
      </p:sp>
      <p:sp>
        <p:nvSpPr>
          <p:cNvPr id="18" name="Titel 1"/>
          <p:cNvSpPr txBox="1">
            <a:spLocks/>
          </p:cNvSpPr>
          <p:nvPr/>
        </p:nvSpPr>
        <p:spPr bwMode="auto">
          <a:xfrm>
            <a:off x="827584" y="5157192"/>
            <a:ext cx="7213343" cy="360039"/>
          </a:xfrm>
          <a:prstGeom prst="rect">
            <a:avLst/>
          </a:prstGeom>
          <a:solidFill>
            <a:schemeClr val="bg1">
              <a:alpha val="79000"/>
            </a:schemeClr>
          </a:solidFill>
          <a:ln w="9525">
            <a:solidFill>
              <a:schemeClr val="accent1"/>
            </a:solidFill>
            <a:miter lim="800000"/>
            <a:headEnd/>
            <a:tailEnd/>
          </a:ln>
        </p:spPr>
        <p:txBody>
          <a:bodyPr vert="horz" wrap="square" lIns="91440" tIns="45720" rIns="91440" bIns="45720" numCol="1" anchor="ctr" anchorCtr="0" compatLnSpc="1">
            <a:prstTxWarp prst="textNoShape">
              <a:avLst/>
            </a:prstTxWarp>
            <a:normAutofit/>
          </a:bodyPr>
          <a:lstStyle>
            <a:lvl1pPr algn="ctr" rtl="0" eaLnBrk="0" fontAlgn="base" hangingPunct="0">
              <a:spcBef>
                <a:spcPct val="0"/>
              </a:spcBef>
              <a:spcAft>
                <a:spcPct val="0"/>
              </a:spcAft>
              <a:defRPr sz="3600" kern="1200">
                <a:solidFill>
                  <a:schemeClr val="tx1"/>
                </a:solidFill>
                <a:latin typeface="+mj-lt"/>
                <a:ea typeface="+mj-ea"/>
                <a:cs typeface="+mj-cs"/>
              </a:defRPr>
            </a:lvl1pPr>
            <a:lvl2pPr algn="ctr" rtl="0" eaLnBrk="0" fontAlgn="base" hangingPunct="0">
              <a:spcBef>
                <a:spcPct val="0"/>
              </a:spcBef>
              <a:spcAft>
                <a:spcPct val="0"/>
              </a:spcAft>
              <a:defRPr sz="3600">
                <a:solidFill>
                  <a:schemeClr val="tx1"/>
                </a:solidFill>
                <a:latin typeface="Frutiger LT Std 87 ExtraBlk Cn"/>
              </a:defRPr>
            </a:lvl2pPr>
            <a:lvl3pPr algn="ctr" rtl="0" eaLnBrk="0" fontAlgn="base" hangingPunct="0">
              <a:spcBef>
                <a:spcPct val="0"/>
              </a:spcBef>
              <a:spcAft>
                <a:spcPct val="0"/>
              </a:spcAft>
              <a:defRPr sz="3600">
                <a:solidFill>
                  <a:schemeClr val="tx1"/>
                </a:solidFill>
                <a:latin typeface="Frutiger LT Std 87 ExtraBlk Cn"/>
              </a:defRPr>
            </a:lvl3pPr>
            <a:lvl4pPr algn="ctr" rtl="0" eaLnBrk="0" fontAlgn="base" hangingPunct="0">
              <a:spcBef>
                <a:spcPct val="0"/>
              </a:spcBef>
              <a:spcAft>
                <a:spcPct val="0"/>
              </a:spcAft>
              <a:defRPr sz="3600">
                <a:solidFill>
                  <a:schemeClr val="tx1"/>
                </a:solidFill>
                <a:latin typeface="Frutiger LT Std 87 ExtraBlk Cn"/>
              </a:defRPr>
            </a:lvl4pPr>
            <a:lvl5pPr algn="ctr" rtl="0" eaLnBrk="0" fontAlgn="base" hangingPunct="0">
              <a:spcBef>
                <a:spcPct val="0"/>
              </a:spcBef>
              <a:spcAft>
                <a:spcPct val="0"/>
              </a:spcAft>
              <a:defRPr sz="3600">
                <a:solidFill>
                  <a:schemeClr val="tx1"/>
                </a:solidFill>
                <a:latin typeface="Frutiger LT Std 87 ExtraBlk Cn"/>
              </a:defRPr>
            </a:lvl5pPr>
            <a:lvl6pPr marL="457200" algn="ctr" rtl="0" fontAlgn="base">
              <a:spcBef>
                <a:spcPct val="0"/>
              </a:spcBef>
              <a:spcAft>
                <a:spcPct val="0"/>
              </a:spcAft>
              <a:defRPr sz="3600">
                <a:solidFill>
                  <a:schemeClr val="tx1"/>
                </a:solidFill>
                <a:latin typeface="Frutiger LT Std 87 ExtraBlk Cn"/>
              </a:defRPr>
            </a:lvl6pPr>
            <a:lvl7pPr marL="914400" algn="ctr" rtl="0" fontAlgn="base">
              <a:spcBef>
                <a:spcPct val="0"/>
              </a:spcBef>
              <a:spcAft>
                <a:spcPct val="0"/>
              </a:spcAft>
              <a:defRPr sz="3600">
                <a:solidFill>
                  <a:schemeClr val="tx1"/>
                </a:solidFill>
                <a:latin typeface="Frutiger LT Std 87 ExtraBlk Cn"/>
              </a:defRPr>
            </a:lvl7pPr>
            <a:lvl8pPr marL="1371600" algn="ctr" rtl="0" fontAlgn="base">
              <a:spcBef>
                <a:spcPct val="0"/>
              </a:spcBef>
              <a:spcAft>
                <a:spcPct val="0"/>
              </a:spcAft>
              <a:defRPr sz="3600">
                <a:solidFill>
                  <a:schemeClr val="tx1"/>
                </a:solidFill>
                <a:latin typeface="Frutiger LT Std 87 ExtraBlk Cn"/>
              </a:defRPr>
            </a:lvl8pPr>
            <a:lvl9pPr marL="1828800" algn="ctr" rtl="0" fontAlgn="base">
              <a:spcBef>
                <a:spcPct val="0"/>
              </a:spcBef>
              <a:spcAft>
                <a:spcPct val="0"/>
              </a:spcAft>
              <a:defRPr sz="3600">
                <a:solidFill>
                  <a:schemeClr val="tx1"/>
                </a:solidFill>
                <a:latin typeface="Frutiger LT Std 87 ExtraBlk Cn"/>
              </a:defRPr>
            </a:lvl9pPr>
          </a:lstStyle>
          <a:p>
            <a:r>
              <a:rPr lang="de-DE" sz="1600" b="1" dirty="0" smtClean="0">
                <a:solidFill>
                  <a:schemeClr val="accent1">
                    <a:lumMod val="75000"/>
                  </a:schemeClr>
                </a:solidFill>
                <a:latin typeface="Arial" panose="020B0604020202020204" pitchFamily="34" charset="0"/>
                <a:ea typeface="+mn-ea"/>
                <a:cs typeface="Arial" panose="020B0604020202020204" pitchFamily="34" charset="0"/>
              </a:rPr>
              <a:t>Berufsorientierung im Bereich der gymnasialen Oberstufe</a:t>
            </a:r>
            <a:endParaRPr lang="de-DE" sz="1600" b="1" dirty="0">
              <a:solidFill>
                <a:schemeClr val="accent1">
                  <a:lumMod val="75000"/>
                </a:schemeClr>
              </a:solidFill>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7282495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xfrm>
            <a:off x="457200" y="636588"/>
            <a:ext cx="8229600" cy="715962"/>
          </a:xfrm>
        </p:spPr>
        <p:txBody>
          <a:bodyPr/>
          <a:lstStyle/>
          <a:p>
            <a:r>
              <a:rPr lang="de-DE" altLang="de-DE" sz="3200" dirty="0" smtClean="0">
                <a:latin typeface="Arial" panose="020B0604020202020204" pitchFamily="34" charset="0"/>
                <a:cs typeface="Arial" panose="020B0604020202020204" pitchFamily="34" charset="0"/>
              </a:rPr>
              <a:t>Anforderungen an die Potenzialanalyse</a:t>
            </a:r>
          </a:p>
        </p:txBody>
      </p:sp>
      <p:sp>
        <p:nvSpPr>
          <p:cNvPr id="14339" name="Rectangle 3"/>
          <p:cNvSpPr txBox="1">
            <a:spLocks noChangeArrowheads="1"/>
          </p:cNvSpPr>
          <p:nvPr/>
        </p:nvSpPr>
        <p:spPr bwMode="auto">
          <a:xfrm>
            <a:off x="457200" y="1371600"/>
            <a:ext cx="8153400" cy="480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Clr>
                <a:srgbClr val="FFC000"/>
              </a:buClr>
              <a:buFont typeface="Arial" charset="0"/>
              <a:buChar char="•"/>
              <a:defRPr sz="3200">
                <a:solidFill>
                  <a:schemeClr val="tx1"/>
                </a:solidFill>
                <a:latin typeface="Frutiger LT Std 45 Light" pitchFamily="34" charset="0"/>
              </a:defRPr>
            </a:lvl1pPr>
            <a:lvl2pPr marL="742950" indent="-285750">
              <a:spcBef>
                <a:spcPct val="20000"/>
              </a:spcBef>
              <a:buClr>
                <a:srgbClr val="FFC000"/>
              </a:buClr>
              <a:buFont typeface="Arial" charset="0"/>
              <a:buChar char="–"/>
              <a:defRPr sz="2800">
                <a:solidFill>
                  <a:schemeClr val="tx1"/>
                </a:solidFill>
                <a:latin typeface="Frutiger LT Std 45 Light" pitchFamily="34" charset="0"/>
              </a:defRPr>
            </a:lvl2pPr>
            <a:lvl3pPr marL="1143000" indent="-228600">
              <a:spcBef>
                <a:spcPct val="20000"/>
              </a:spcBef>
              <a:buClr>
                <a:srgbClr val="FFC000"/>
              </a:buClr>
              <a:buFont typeface="Arial" charset="0"/>
              <a:buChar char="•"/>
              <a:defRPr sz="2400">
                <a:solidFill>
                  <a:schemeClr val="tx1"/>
                </a:solidFill>
                <a:latin typeface="Frutiger LT Std 45 Light" pitchFamily="34" charset="0"/>
              </a:defRPr>
            </a:lvl3pPr>
            <a:lvl4pPr marL="1600200" indent="-228600">
              <a:spcBef>
                <a:spcPct val="20000"/>
              </a:spcBef>
              <a:buClr>
                <a:srgbClr val="FFC000"/>
              </a:buClr>
              <a:buFont typeface="Arial" charset="0"/>
              <a:buChar char="–"/>
              <a:defRPr sz="2000">
                <a:solidFill>
                  <a:schemeClr val="tx1"/>
                </a:solidFill>
                <a:latin typeface="Frutiger LT Std 45 Light" pitchFamily="34" charset="0"/>
              </a:defRPr>
            </a:lvl4pPr>
            <a:lvl5pPr marL="2057400" indent="-228600">
              <a:spcBef>
                <a:spcPct val="20000"/>
              </a:spcBef>
              <a:buClr>
                <a:srgbClr val="FFC000"/>
              </a:buClr>
              <a:buFont typeface="Arial" charset="0"/>
              <a:buChar char="»"/>
              <a:defRPr sz="2000">
                <a:solidFill>
                  <a:schemeClr val="tx1"/>
                </a:solidFill>
                <a:latin typeface="Frutiger LT Std 45 Light" pitchFamily="34" charset="0"/>
              </a:defRPr>
            </a:lvl5pPr>
            <a:lvl6pPr marL="2514600" indent="-228600" eaLnBrk="0" fontAlgn="base" hangingPunct="0">
              <a:spcBef>
                <a:spcPct val="20000"/>
              </a:spcBef>
              <a:spcAft>
                <a:spcPct val="0"/>
              </a:spcAft>
              <a:buClr>
                <a:srgbClr val="FFC000"/>
              </a:buClr>
              <a:buFont typeface="Arial" charset="0"/>
              <a:buChar char="»"/>
              <a:defRPr sz="2000">
                <a:solidFill>
                  <a:schemeClr val="tx1"/>
                </a:solidFill>
                <a:latin typeface="Frutiger LT Std 45 Light" pitchFamily="34" charset="0"/>
              </a:defRPr>
            </a:lvl6pPr>
            <a:lvl7pPr marL="2971800" indent="-228600" eaLnBrk="0" fontAlgn="base" hangingPunct="0">
              <a:spcBef>
                <a:spcPct val="20000"/>
              </a:spcBef>
              <a:spcAft>
                <a:spcPct val="0"/>
              </a:spcAft>
              <a:buClr>
                <a:srgbClr val="FFC000"/>
              </a:buClr>
              <a:buFont typeface="Arial" charset="0"/>
              <a:buChar char="»"/>
              <a:defRPr sz="2000">
                <a:solidFill>
                  <a:schemeClr val="tx1"/>
                </a:solidFill>
                <a:latin typeface="Frutiger LT Std 45 Light" pitchFamily="34" charset="0"/>
              </a:defRPr>
            </a:lvl7pPr>
            <a:lvl8pPr marL="3429000" indent="-228600" eaLnBrk="0" fontAlgn="base" hangingPunct="0">
              <a:spcBef>
                <a:spcPct val="20000"/>
              </a:spcBef>
              <a:spcAft>
                <a:spcPct val="0"/>
              </a:spcAft>
              <a:buClr>
                <a:srgbClr val="FFC000"/>
              </a:buClr>
              <a:buFont typeface="Arial" charset="0"/>
              <a:buChar char="»"/>
              <a:defRPr sz="2000">
                <a:solidFill>
                  <a:schemeClr val="tx1"/>
                </a:solidFill>
                <a:latin typeface="Frutiger LT Std 45 Light" pitchFamily="34" charset="0"/>
              </a:defRPr>
            </a:lvl8pPr>
            <a:lvl9pPr marL="3886200" indent="-228600" eaLnBrk="0" fontAlgn="base" hangingPunct="0">
              <a:spcBef>
                <a:spcPct val="20000"/>
              </a:spcBef>
              <a:spcAft>
                <a:spcPct val="0"/>
              </a:spcAft>
              <a:buClr>
                <a:srgbClr val="FFC000"/>
              </a:buClr>
              <a:buFont typeface="Arial" charset="0"/>
              <a:buChar char="»"/>
              <a:defRPr sz="2000">
                <a:solidFill>
                  <a:schemeClr val="tx1"/>
                </a:solidFill>
                <a:latin typeface="Frutiger LT Std 45 Light" pitchFamily="34" charset="0"/>
              </a:defRPr>
            </a:lvl9pPr>
          </a:lstStyle>
          <a:p>
            <a:pPr>
              <a:spcBef>
                <a:spcPts val="800"/>
              </a:spcBef>
              <a:buClr>
                <a:srgbClr val="254061"/>
              </a:buClr>
            </a:pPr>
            <a:r>
              <a:rPr lang="de-DE" altLang="de-DE" sz="1600" dirty="0">
                <a:solidFill>
                  <a:schemeClr val="accent1">
                    <a:lumMod val="75000"/>
                  </a:schemeClr>
                </a:solidFill>
                <a:latin typeface="Arial" charset="0"/>
                <a:cs typeface="Arial" charset="0"/>
              </a:rPr>
              <a:t>Jugendliche entdecken unabhängig von geschlechtsspezifischen Rollenerwartungen ihre </a:t>
            </a:r>
            <a:r>
              <a:rPr lang="de-DE" altLang="de-DE" sz="1600" dirty="0" smtClean="0">
                <a:solidFill>
                  <a:schemeClr val="accent1">
                    <a:lumMod val="75000"/>
                  </a:schemeClr>
                </a:solidFill>
                <a:latin typeface="Arial" charset="0"/>
                <a:cs typeface="Arial" charset="0"/>
              </a:rPr>
              <a:t>methodischen</a:t>
            </a:r>
            <a:r>
              <a:rPr lang="de-DE" altLang="de-DE" sz="1600" dirty="0">
                <a:solidFill>
                  <a:schemeClr val="accent1">
                    <a:lumMod val="75000"/>
                  </a:schemeClr>
                </a:solidFill>
                <a:latin typeface="Arial" charset="0"/>
                <a:cs typeface="Arial" charset="0"/>
              </a:rPr>
              <a:t>, sozialen und personalen Potenziale im Hinblick auf die Lebens- und Arbeitswelt. </a:t>
            </a:r>
          </a:p>
          <a:p>
            <a:pPr>
              <a:spcBef>
                <a:spcPts val="800"/>
              </a:spcBef>
              <a:buClr>
                <a:srgbClr val="254061"/>
              </a:buClr>
            </a:pPr>
            <a:r>
              <a:rPr lang="de-DE" altLang="de-DE" sz="1600" dirty="0">
                <a:solidFill>
                  <a:schemeClr val="accent1">
                    <a:lumMod val="75000"/>
                  </a:schemeClr>
                </a:solidFill>
                <a:latin typeface="Arial" charset="0"/>
                <a:cs typeface="Arial" charset="0"/>
              </a:rPr>
              <a:t>Durchführung in Jahrgangsstufe 8</a:t>
            </a:r>
          </a:p>
          <a:p>
            <a:pPr>
              <a:spcBef>
                <a:spcPts val="800"/>
              </a:spcBef>
              <a:buClr>
                <a:srgbClr val="254061"/>
              </a:buClr>
            </a:pPr>
            <a:r>
              <a:rPr lang="de-DE" altLang="de-DE" sz="1600" dirty="0" smtClean="0">
                <a:solidFill>
                  <a:schemeClr val="accent1">
                    <a:lumMod val="75000"/>
                  </a:schemeClr>
                </a:solidFill>
                <a:latin typeface="Arial" charset="0"/>
                <a:cs typeface="Arial" charset="0"/>
              </a:rPr>
              <a:t>eintägige </a:t>
            </a:r>
            <a:r>
              <a:rPr lang="de-DE" altLang="de-DE" sz="1600" dirty="0">
                <a:solidFill>
                  <a:schemeClr val="accent1">
                    <a:lumMod val="75000"/>
                  </a:schemeClr>
                </a:solidFill>
                <a:latin typeface="Arial" charset="0"/>
                <a:cs typeface="Arial" charset="0"/>
              </a:rPr>
              <a:t>Durchführung </a:t>
            </a:r>
            <a:r>
              <a:rPr lang="de-DE" altLang="de-DE" sz="1600" dirty="0" smtClean="0">
                <a:solidFill>
                  <a:schemeClr val="accent1">
                    <a:lumMod val="75000"/>
                  </a:schemeClr>
                </a:solidFill>
                <a:latin typeface="Arial" charset="0"/>
                <a:cs typeface="Arial" charset="0"/>
              </a:rPr>
              <a:t>im </a:t>
            </a:r>
            <a:r>
              <a:rPr lang="de-DE" altLang="de-DE" sz="1600" dirty="0">
                <a:solidFill>
                  <a:schemeClr val="accent1">
                    <a:lumMod val="75000"/>
                  </a:schemeClr>
                </a:solidFill>
                <a:latin typeface="Arial" charset="0"/>
                <a:cs typeface="Arial" charset="0"/>
              </a:rPr>
              <a:t>Umfang von mind. sechs Stunden an einem außerschulischen </a:t>
            </a:r>
            <a:r>
              <a:rPr lang="de-DE" altLang="de-DE" sz="1600" dirty="0" smtClean="0">
                <a:solidFill>
                  <a:schemeClr val="accent1">
                    <a:lumMod val="75000"/>
                  </a:schemeClr>
                </a:solidFill>
                <a:latin typeface="Arial" charset="0"/>
                <a:cs typeface="Arial" charset="0"/>
              </a:rPr>
              <a:t>Lernort </a:t>
            </a:r>
            <a:r>
              <a:rPr lang="de-DE" altLang="de-DE" sz="1600" dirty="0" smtClean="0">
                <a:solidFill>
                  <a:schemeClr val="accent1">
                    <a:lumMod val="75000"/>
                  </a:schemeClr>
                </a:solidFill>
                <a:latin typeface="Arial" charset="0"/>
                <a:cs typeface="Arial" charset="0"/>
                <a:sym typeface="Wingdings" panose="05000000000000000000" pitchFamily="2" charset="2"/>
              </a:rPr>
              <a:t> dieses Schuljahr findet eine Verkürzung auf 4 Stunden in einem Zwei-Schicht-System statt. Die Klasse wird in zwei Gruppen aufgeteilt. Somit können Corona bedingte Abstands- und Hygieneregeln eingehalten werden.</a:t>
            </a:r>
            <a:endParaRPr lang="de-DE" altLang="de-DE" sz="1600" dirty="0" smtClean="0">
              <a:solidFill>
                <a:schemeClr val="accent1">
                  <a:lumMod val="75000"/>
                </a:schemeClr>
              </a:solidFill>
              <a:latin typeface="Arial" charset="0"/>
              <a:cs typeface="Arial" charset="0"/>
            </a:endParaRPr>
          </a:p>
          <a:p>
            <a:pPr>
              <a:spcBef>
                <a:spcPts val="800"/>
              </a:spcBef>
              <a:buClr>
                <a:srgbClr val="254061"/>
              </a:buClr>
            </a:pPr>
            <a:r>
              <a:rPr lang="de-DE" altLang="de-DE" sz="1600" dirty="0">
                <a:solidFill>
                  <a:schemeClr val="accent1">
                    <a:lumMod val="75000"/>
                  </a:schemeClr>
                </a:solidFill>
                <a:latin typeface="Arial" charset="0"/>
                <a:cs typeface="Arial" charset="0"/>
              </a:rPr>
              <a:t>w</a:t>
            </a:r>
            <a:r>
              <a:rPr lang="de-DE" altLang="de-DE" sz="1600" dirty="0" smtClean="0">
                <a:solidFill>
                  <a:schemeClr val="accent1">
                    <a:lumMod val="75000"/>
                  </a:schemeClr>
                </a:solidFill>
                <a:latin typeface="Arial" charset="0"/>
                <a:cs typeface="Arial" charset="0"/>
              </a:rPr>
              <a:t>issenschaftlich fundiert</a:t>
            </a:r>
          </a:p>
          <a:p>
            <a:pPr>
              <a:spcBef>
                <a:spcPts val="800"/>
              </a:spcBef>
              <a:buClr>
                <a:srgbClr val="254061"/>
              </a:buClr>
            </a:pPr>
            <a:r>
              <a:rPr lang="de-DE" altLang="de-DE" sz="1600" dirty="0" smtClean="0">
                <a:solidFill>
                  <a:schemeClr val="accent1">
                    <a:lumMod val="75000"/>
                  </a:schemeClr>
                </a:solidFill>
                <a:latin typeface="Arial" charset="0"/>
                <a:cs typeface="Arial" charset="0"/>
              </a:rPr>
              <a:t>handlungsorientierte Übungen mit </a:t>
            </a:r>
            <a:r>
              <a:rPr lang="de-DE" altLang="de-DE" sz="1600" dirty="0">
                <a:solidFill>
                  <a:schemeClr val="accent1">
                    <a:lumMod val="75000"/>
                  </a:schemeClr>
                </a:solidFill>
                <a:latin typeface="Arial" charset="0"/>
                <a:cs typeface="Arial" charset="0"/>
              </a:rPr>
              <a:t>berufspraktischem Bezug</a:t>
            </a:r>
          </a:p>
          <a:p>
            <a:pPr>
              <a:spcBef>
                <a:spcPts val="800"/>
              </a:spcBef>
              <a:buClr>
                <a:srgbClr val="254061"/>
              </a:buClr>
            </a:pPr>
            <a:r>
              <a:rPr lang="de-DE" altLang="de-DE" sz="1600" dirty="0">
                <a:solidFill>
                  <a:schemeClr val="accent1">
                    <a:lumMod val="75000"/>
                  </a:schemeClr>
                </a:solidFill>
                <a:latin typeface="Arial" charset="0"/>
                <a:cs typeface="Arial" charset="0"/>
              </a:rPr>
              <a:t>Aufgaben, die die </a:t>
            </a:r>
            <a:r>
              <a:rPr lang="de-DE" altLang="de-DE" sz="1600" dirty="0" smtClean="0">
                <a:solidFill>
                  <a:schemeClr val="accent1">
                    <a:lumMod val="75000"/>
                  </a:schemeClr>
                </a:solidFill>
                <a:latin typeface="Arial" charset="0"/>
                <a:cs typeface="Arial" charset="0"/>
              </a:rPr>
              <a:t>Schüler* </a:t>
            </a:r>
            <a:r>
              <a:rPr lang="de-DE" altLang="de-DE" sz="1600" dirty="0">
                <a:solidFill>
                  <a:schemeClr val="accent1">
                    <a:lumMod val="75000"/>
                  </a:schemeClr>
                </a:solidFill>
                <a:latin typeface="Arial" charset="0"/>
                <a:cs typeface="Arial" charset="0"/>
              </a:rPr>
              <a:t>einzeln oder in Kleingruppen bearbeiten können</a:t>
            </a:r>
          </a:p>
          <a:p>
            <a:pPr>
              <a:spcBef>
                <a:spcPts val="800"/>
              </a:spcBef>
              <a:buClr>
                <a:srgbClr val="254061"/>
              </a:buClr>
            </a:pPr>
            <a:r>
              <a:rPr lang="de-DE" altLang="de-DE" sz="1600" dirty="0">
                <a:solidFill>
                  <a:schemeClr val="accent1">
                    <a:lumMod val="75000"/>
                  </a:schemeClr>
                </a:solidFill>
                <a:latin typeface="Arial" charset="0"/>
                <a:cs typeface="Arial" charset="0"/>
              </a:rPr>
              <a:t>Beobachtung durch geschultes Personal (</a:t>
            </a:r>
            <a:r>
              <a:rPr lang="de-DE" altLang="de-DE" sz="1600" dirty="0" smtClean="0">
                <a:solidFill>
                  <a:schemeClr val="accent1">
                    <a:lumMod val="75000"/>
                  </a:schemeClr>
                </a:solidFill>
                <a:latin typeface="Arial" charset="0"/>
                <a:cs typeface="Arial" charset="0"/>
              </a:rPr>
              <a:t>ein* Beobachter* je </a:t>
            </a:r>
            <a:r>
              <a:rPr lang="de-DE" altLang="de-DE" sz="1600" dirty="0">
                <a:solidFill>
                  <a:schemeClr val="accent1">
                    <a:lumMod val="75000"/>
                  </a:schemeClr>
                </a:solidFill>
                <a:latin typeface="Arial" charset="0"/>
                <a:cs typeface="Arial" charset="0"/>
              </a:rPr>
              <a:t>vier Jugendliche)</a:t>
            </a:r>
          </a:p>
          <a:p>
            <a:pPr>
              <a:spcBef>
                <a:spcPts val="800"/>
              </a:spcBef>
              <a:buClr>
                <a:srgbClr val="254061"/>
              </a:buClr>
            </a:pPr>
            <a:r>
              <a:rPr lang="de-DE" altLang="de-DE" sz="1600" dirty="0" smtClean="0">
                <a:solidFill>
                  <a:schemeClr val="accent1">
                    <a:lumMod val="75000"/>
                  </a:schemeClr>
                </a:solidFill>
                <a:latin typeface="Arial" charset="0"/>
                <a:cs typeface="Arial" charset="0"/>
              </a:rPr>
              <a:t>schriftliche </a:t>
            </a:r>
            <a:r>
              <a:rPr lang="de-DE" altLang="de-DE" sz="1600" dirty="0">
                <a:solidFill>
                  <a:schemeClr val="accent1">
                    <a:lumMod val="75000"/>
                  </a:schemeClr>
                </a:solidFill>
                <a:latin typeface="Arial" charset="0"/>
                <a:cs typeface="Arial" charset="0"/>
              </a:rPr>
              <a:t>Dokumentation</a:t>
            </a:r>
          </a:p>
          <a:p>
            <a:pPr>
              <a:spcBef>
                <a:spcPts val="800"/>
              </a:spcBef>
              <a:buClr>
                <a:srgbClr val="254061"/>
              </a:buClr>
            </a:pPr>
            <a:r>
              <a:rPr lang="de-DE" altLang="de-DE" sz="1600" dirty="0" smtClean="0">
                <a:solidFill>
                  <a:schemeClr val="accent1">
                    <a:lumMod val="75000"/>
                  </a:schemeClr>
                </a:solidFill>
                <a:latin typeface="Arial" charset="0"/>
                <a:cs typeface="Arial" charset="0"/>
              </a:rPr>
              <a:t>individuelles </a:t>
            </a:r>
            <a:r>
              <a:rPr lang="de-DE" altLang="de-DE" sz="1600" dirty="0">
                <a:solidFill>
                  <a:schemeClr val="accent1">
                    <a:lumMod val="75000"/>
                  </a:schemeClr>
                </a:solidFill>
                <a:latin typeface="Arial" charset="0"/>
                <a:cs typeface="Arial" charset="0"/>
              </a:rPr>
              <a:t>Auswertungsgespräch</a:t>
            </a:r>
          </a:p>
          <a:p>
            <a:pPr>
              <a:spcBef>
                <a:spcPts val="800"/>
              </a:spcBef>
              <a:buClr>
                <a:srgbClr val="254061"/>
              </a:buClr>
            </a:pPr>
            <a:r>
              <a:rPr lang="de-DE" altLang="de-DE" sz="1600" dirty="0">
                <a:solidFill>
                  <a:schemeClr val="accent1">
                    <a:lumMod val="75000"/>
                  </a:schemeClr>
                </a:solidFill>
                <a:latin typeface="Arial" charset="0"/>
                <a:cs typeface="Arial" charset="0"/>
              </a:rPr>
              <a:t>Die Rückmeldungen enthalten keine „Berufsempfehlungen“ sondern Hinweise auf individuelle </a:t>
            </a:r>
            <a:r>
              <a:rPr lang="de-DE" altLang="de-DE" sz="1600" dirty="0" smtClean="0">
                <a:solidFill>
                  <a:schemeClr val="accent1">
                    <a:lumMod val="75000"/>
                  </a:schemeClr>
                </a:solidFill>
                <a:latin typeface="Arial" charset="0"/>
                <a:cs typeface="Arial" charset="0"/>
              </a:rPr>
              <a:t>Potenziale.</a:t>
            </a:r>
            <a:endParaRPr lang="de-DE" altLang="de-DE" sz="1600" dirty="0">
              <a:solidFill>
                <a:schemeClr val="accent1">
                  <a:lumMod val="75000"/>
                </a:schemeClr>
              </a:solidFill>
              <a:latin typeface="Arial" charset="0"/>
              <a:cs typeface="Arial" charset="0"/>
            </a:endParaRPr>
          </a:p>
          <a:p>
            <a:pPr>
              <a:buClr>
                <a:srgbClr val="254061"/>
              </a:buClr>
            </a:pPr>
            <a:endParaRPr lang="de-DE" altLang="de-DE" sz="1600" dirty="0">
              <a:solidFill>
                <a:srgbClr val="002060"/>
              </a:solidFill>
            </a:endParaRPr>
          </a:p>
          <a:p>
            <a:pPr>
              <a:buClr>
                <a:srgbClr val="254061"/>
              </a:buClr>
            </a:pPr>
            <a:endParaRPr lang="de-DE" altLang="de-DE" sz="1600" dirty="0">
              <a:solidFill>
                <a:srgbClr val="002060"/>
              </a:solidFill>
            </a:endParaRPr>
          </a:p>
        </p:txBody>
      </p:sp>
    </p:spTree>
    <p:extLst>
      <p:ext uri="{BB962C8B-B14F-4D97-AF65-F5344CB8AC3E}">
        <p14:creationId xmlns:p14="http://schemas.microsoft.com/office/powerpoint/2010/main" val="4171423612"/>
      </p:ext>
    </p:extLst>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a:xfrm>
            <a:off x="457200" y="692696"/>
            <a:ext cx="8229600" cy="724942"/>
          </a:xfrm>
        </p:spPr>
        <p:txBody>
          <a:bodyPr/>
          <a:lstStyle/>
          <a:p>
            <a:r>
              <a:rPr lang="de-DE" sz="3200" dirty="0" smtClean="0">
                <a:latin typeface="Arial" panose="020B0604020202020204" pitchFamily="34" charset="0"/>
                <a:cs typeface="Arial" panose="020B0604020202020204" pitchFamily="34" charset="0"/>
              </a:rPr>
              <a:t>Theoretischer Hintergrund</a:t>
            </a:r>
            <a:endParaRPr lang="de-DE" sz="3200" dirty="0">
              <a:latin typeface="Arial" panose="020B0604020202020204" pitchFamily="34" charset="0"/>
              <a:cs typeface="Arial" panose="020B0604020202020204" pitchFamily="34" charset="0"/>
            </a:endParaRPr>
          </a:p>
        </p:txBody>
      </p:sp>
      <p:sp>
        <p:nvSpPr>
          <p:cNvPr id="5" name="Textplatzhalter 4"/>
          <p:cNvSpPr>
            <a:spLocks noGrp="1"/>
          </p:cNvSpPr>
          <p:nvPr>
            <p:ph type="body" idx="1"/>
          </p:nvPr>
        </p:nvSpPr>
        <p:spPr>
          <a:xfrm>
            <a:off x="457200" y="1417638"/>
            <a:ext cx="2962672" cy="931242"/>
          </a:xfrm>
        </p:spPr>
        <p:txBody>
          <a:bodyPr/>
          <a:lstStyle/>
          <a:p>
            <a:r>
              <a:rPr lang="de-DE" dirty="0" smtClean="0"/>
              <a:t>„Ich bin in meinem Element“</a:t>
            </a:r>
            <a:endParaRPr lang="de-DE" dirty="0"/>
          </a:p>
        </p:txBody>
      </p:sp>
      <p:sp>
        <p:nvSpPr>
          <p:cNvPr id="6" name="Inhaltsplatzhalter 5"/>
          <p:cNvSpPr>
            <a:spLocks noGrp="1"/>
          </p:cNvSpPr>
          <p:nvPr>
            <p:ph sz="half" idx="2"/>
          </p:nvPr>
        </p:nvSpPr>
        <p:spPr>
          <a:xfrm>
            <a:off x="457200" y="2564903"/>
            <a:ext cx="2674640" cy="3561259"/>
          </a:xfrm>
        </p:spPr>
        <p:txBody>
          <a:bodyPr/>
          <a:lstStyle/>
          <a:p>
            <a:r>
              <a:rPr lang="de-DE" sz="1800" dirty="0" smtClean="0">
                <a:latin typeface="Arial" panose="020B0604020202020204" pitchFamily="34" charset="0"/>
                <a:cs typeface="Arial" panose="020B0604020202020204" pitchFamily="34" charset="0"/>
              </a:rPr>
              <a:t>Menschen fühlen sich wohler, lernen besser und erreichen mehr, wenn ihre Interessen und Fähigkeiten mit ihrer beruflichen Tätigkeit übereinstimmen</a:t>
            </a:r>
          </a:p>
        </p:txBody>
      </p:sp>
      <p:sp>
        <p:nvSpPr>
          <p:cNvPr id="7" name="Textplatzhalter 6"/>
          <p:cNvSpPr>
            <a:spLocks noGrp="1"/>
          </p:cNvSpPr>
          <p:nvPr>
            <p:ph type="body" sz="quarter" idx="3"/>
          </p:nvPr>
        </p:nvSpPr>
        <p:spPr>
          <a:xfrm>
            <a:off x="4283969" y="1417638"/>
            <a:ext cx="3312367" cy="931242"/>
          </a:xfrm>
        </p:spPr>
        <p:txBody>
          <a:bodyPr/>
          <a:lstStyle/>
          <a:p>
            <a:r>
              <a:rPr lang="de-DE" dirty="0" smtClean="0"/>
              <a:t>6 Berufsinteressen-Orientierungen</a:t>
            </a:r>
            <a:endParaRPr lang="de-DE" dirty="0"/>
          </a:p>
        </p:txBody>
      </p:sp>
      <p:sp>
        <p:nvSpPr>
          <p:cNvPr id="8" name="Inhaltsplatzhalter 7"/>
          <p:cNvSpPr>
            <a:spLocks noGrp="1"/>
          </p:cNvSpPr>
          <p:nvPr>
            <p:ph sz="quarter" idx="4"/>
          </p:nvPr>
        </p:nvSpPr>
        <p:spPr>
          <a:xfrm>
            <a:off x="3563889" y="2564903"/>
            <a:ext cx="5122912" cy="3456385"/>
          </a:xfrm>
        </p:spPr>
        <p:txBody>
          <a:bodyPr/>
          <a:lstStyle/>
          <a:p>
            <a:r>
              <a:rPr lang="de-DE" sz="2000" dirty="0" smtClean="0"/>
              <a:t>Handwerklich-technisch</a:t>
            </a:r>
          </a:p>
          <a:p>
            <a:r>
              <a:rPr lang="de-DE" sz="2000" dirty="0" smtClean="0"/>
              <a:t>Untersuchend-forschend</a:t>
            </a:r>
          </a:p>
          <a:p>
            <a:r>
              <a:rPr lang="de-DE" sz="2000" dirty="0" smtClean="0"/>
              <a:t>Künstlerisch-kreativ</a:t>
            </a:r>
          </a:p>
          <a:p>
            <a:r>
              <a:rPr lang="de-DE" sz="2000" dirty="0" smtClean="0"/>
              <a:t>Erziehend-pflegende</a:t>
            </a:r>
          </a:p>
          <a:p>
            <a:r>
              <a:rPr lang="de-DE" sz="2000" dirty="0" smtClean="0"/>
              <a:t>Führend-verkaufende</a:t>
            </a:r>
          </a:p>
          <a:p>
            <a:r>
              <a:rPr lang="de-DE" sz="2000" dirty="0" smtClean="0"/>
              <a:t>Ordnend-verwaltende</a:t>
            </a:r>
          </a:p>
          <a:p>
            <a:endParaRPr lang="de-DE" dirty="0"/>
          </a:p>
          <a:p>
            <a:endParaRPr lang="de-DE" dirty="0" smtClean="0"/>
          </a:p>
          <a:p>
            <a:r>
              <a:rPr lang="de-DE" sz="1200" dirty="0" smtClean="0"/>
              <a:t>Gemäß John L. Hollands Berufswahltheorie (vgl. Holland 1997)</a:t>
            </a:r>
          </a:p>
          <a:p>
            <a:endParaRPr lang="de-DE" dirty="0"/>
          </a:p>
        </p:txBody>
      </p:sp>
    </p:spTree>
    <p:extLst>
      <p:ext uri="{BB962C8B-B14F-4D97-AF65-F5344CB8AC3E}">
        <p14:creationId xmlns:p14="http://schemas.microsoft.com/office/powerpoint/2010/main" val="184436710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4438" t="-5462" r="4140" b="5474"/>
          <a:stretch/>
        </p:blipFill>
        <p:spPr bwMode="auto">
          <a:xfrm>
            <a:off x="2107887" y="1484784"/>
            <a:ext cx="5056401" cy="462299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el 1"/>
          <p:cNvSpPr>
            <a:spLocks noGrp="1"/>
          </p:cNvSpPr>
          <p:nvPr>
            <p:ph type="title"/>
          </p:nvPr>
        </p:nvSpPr>
        <p:spPr>
          <a:xfrm>
            <a:off x="538286" y="722695"/>
            <a:ext cx="8229600" cy="1027363"/>
          </a:xfrm>
        </p:spPr>
        <p:txBody>
          <a:bodyPr/>
          <a:lstStyle/>
          <a:p>
            <a:r>
              <a:rPr lang="de-DE" dirty="0"/>
              <a:t>RIASEC-Modell </a:t>
            </a:r>
            <a:r>
              <a:rPr lang="de-DE" dirty="0" smtClean="0"/>
              <a:t/>
            </a:r>
            <a:br>
              <a:rPr lang="de-DE" dirty="0" smtClean="0"/>
            </a:br>
            <a:endParaRPr lang="de-DE" sz="1400" dirty="0"/>
          </a:p>
        </p:txBody>
      </p:sp>
      <p:grpSp>
        <p:nvGrpSpPr>
          <p:cNvPr id="4" name="Gruppieren 3"/>
          <p:cNvGrpSpPr/>
          <p:nvPr/>
        </p:nvGrpSpPr>
        <p:grpSpPr>
          <a:xfrm>
            <a:off x="1738797" y="1556792"/>
            <a:ext cx="5688632" cy="4730100"/>
            <a:chOff x="971600" y="1556793"/>
            <a:chExt cx="5688632" cy="4730100"/>
          </a:xfrm>
        </p:grpSpPr>
        <p:sp>
          <p:nvSpPr>
            <p:cNvPr id="3" name="Textfeld 2"/>
            <p:cNvSpPr txBox="1"/>
            <p:nvPr/>
          </p:nvSpPr>
          <p:spPr>
            <a:xfrm>
              <a:off x="6084168" y="1556793"/>
              <a:ext cx="576064" cy="1200329"/>
            </a:xfrm>
            <a:prstGeom prst="rect">
              <a:avLst/>
            </a:prstGeom>
            <a:solidFill>
              <a:schemeClr val="bg1"/>
            </a:solidFill>
          </p:spPr>
          <p:txBody>
            <a:bodyPr wrap="square" rtlCol="0">
              <a:spAutoFit/>
            </a:bodyPr>
            <a:lstStyle/>
            <a:p>
              <a:r>
                <a:rPr lang="de-DE" dirty="0">
                  <a:solidFill>
                    <a:schemeClr val="bg1"/>
                  </a:solidFill>
                </a:rPr>
                <a:t>dgfdgfdgdfsg</a:t>
              </a:r>
            </a:p>
          </p:txBody>
        </p:sp>
        <p:sp>
          <p:nvSpPr>
            <p:cNvPr id="7" name="Textfeld 6"/>
            <p:cNvSpPr txBox="1"/>
            <p:nvPr/>
          </p:nvSpPr>
          <p:spPr>
            <a:xfrm>
              <a:off x="6084168" y="5079346"/>
              <a:ext cx="576064" cy="1200329"/>
            </a:xfrm>
            <a:prstGeom prst="rect">
              <a:avLst/>
            </a:prstGeom>
            <a:solidFill>
              <a:schemeClr val="bg1"/>
            </a:solidFill>
          </p:spPr>
          <p:txBody>
            <a:bodyPr wrap="square" rtlCol="0">
              <a:spAutoFit/>
            </a:bodyPr>
            <a:lstStyle/>
            <a:p>
              <a:r>
                <a:rPr lang="de-DE" dirty="0">
                  <a:solidFill>
                    <a:schemeClr val="bg1"/>
                  </a:solidFill>
                </a:rPr>
                <a:t>dgfdgfdgdfsg</a:t>
              </a:r>
            </a:p>
          </p:txBody>
        </p:sp>
        <p:sp>
          <p:nvSpPr>
            <p:cNvPr id="8" name="Textfeld 7"/>
            <p:cNvSpPr txBox="1"/>
            <p:nvPr/>
          </p:nvSpPr>
          <p:spPr>
            <a:xfrm>
              <a:off x="971600" y="1772816"/>
              <a:ext cx="576064" cy="1200329"/>
            </a:xfrm>
            <a:prstGeom prst="rect">
              <a:avLst/>
            </a:prstGeom>
            <a:solidFill>
              <a:schemeClr val="bg1"/>
            </a:solidFill>
          </p:spPr>
          <p:txBody>
            <a:bodyPr wrap="square" rtlCol="0">
              <a:spAutoFit/>
            </a:bodyPr>
            <a:lstStyle/>
            <a:p>
              <a:r>
                <a:rPr lang="de-DE" dirty="0">
                  <a:solidFill>
                    <a:schemeClr val="bg1"/>
                  </a:solidFill>
                </a:rPr>
                <a:t>dgfdgfdgdfsg</a:t>
              </a:r>
            </a:p>
          </p:txBody>
        </p:sp>
        <p:sp>
          <p:nvSpPr>
            <p:cNvPr id="10" name="Textfeld 9"/>
            <p:cNvSpPr txBox="1"/>
            <p:nvPr/>
          </p:nvSpPr>
          <p:spPr>
            <a:xfrm>
              <a:off x="1185689" y="5086564"/>
              <a:ext cx="576064" cy="1200329"/>
            </a:xfrm>
            <a:prstGeom prst="rect">
              <a:avLst/>
            </a:prstGeom>
            <a:solidFill>
              <a:schemeClr val="bg1"/>
            </a:solidFill>
          </p:spPr>
          <p:txBody>
            <a:bodyPr wrap="square" rtlCol="0">
              <a:spAutoFit/>
            </a:bodyPr>
            <a:lstStyle/>
            <a:p>
              <a:r>
                <a:rPr lang="de-DE" dirty="0">
                  <a:solidFill>
                    <a:schemeClr val="bg1"/>
                  </a:solidFill>
                </a:rPr>
                <a:t>dgfdgfdgdfsg</a:t>
              </a:r>
            </a:p>
          </p:txBody>
        </p:sp>
      </p:grpSp>
    </p:spTree>
    <p:extLst>
      <p:ext uri="{BB962C8B-B14F-4D97-AF65-F5344CB8AC3E}">
        <p14:creationId xmlns:p14="http://schemas.microsoft.com/office/powerpoint/2010/main" val="39993492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1"/>
          <p:cNvSpPr>
            <a:spLocks noGrp="1" noChangeArrowheads="1"/>
          </p:cNvSpPr>
          <p:nvPr>
            <p:ph type="title"/>
          </p:nvPr>
        </p:nvSpPr>
        <p:spPr>
          <a:xfrm>
            <a:off x="1181100" y="712108"/>
            <a:ext cx="6781800" cy="688975"/>
          </a:xfrm>
        </p:spPr>
        <p:txBody>
          <a:bodyPr/>
          <a:lstStyle/>
          <a:p>
            <a:r>
              <a:rPr lang="de-DE" altLang="de-DE" sz="3600" dirty="0"/>
              <a:t>Passende Berufsfelder</a:t>
            </a:r>
          </a:p>
        </p:txBody>
      </p:sp>
      <p:graphicFrame>
        <p:nvGraphicFramePr>
          <p:cNvPr id="5" name="Group 101"/>
          <p:cNvGraphicFramePr>
            <a:graphicFrameLocks noGrp="1"/>
          </p:cNvGraphicFramePr>
          <p:nvPr>
            <p:extLst>
              <p:ext uri="{D42A27DB-BD31-4B8C-83A1-F6EECF244321}">
                <p14:modId xmlns:p14="http://schemas.microsoft.com/office/powerpoint/2010/main" val="2780415225"/>
              </p:ext>
            </p:extLst>
          </p:nvPr>
        </p:nvGraphicFramePr>
        <p:xfrm>
          <a:off x="827584" y="1412776"/>
          <a:ext cx="7620000" cy="4950224"/>
        </p:xfrm>
        <a:graphic>
          <a:graphicData uri="http://schemas.openxmlformats.org/drawingml/2006/table">
            <a:tbl>
              <a:tblPr/>
              <a:tblGrid>
                <a:gridCol w="3810000">
                  <a:extLst>
                    <a:ext uri="{9D8B030D-6E8A-4147-A177-3AD203B41FA5}">
                      <a16:colId xmlns:a16="http://schemas.microsoft.com/office/drawing/2014/main" val="20000"/>
                    </a:ext>
                  </a:extLst>
                </a:gridCol>
                <a:gridCol w="3810000">
                  <a:extLst>
                    <a:ext uri="{9D8B030D-6E8A-4147-A177-3AD203B41FA5}">
                      <a16:colId xmlns:a16="http://schemas.microsoft.com/office/drawing/2014/main" val="20001"/>
                    </a:ext>
                  </a:extLst>
                </a:gridCol>
              </a:tblGrid>
              <a:tr h="438158">
                <a:tc>
                  <a:txBody>
                    <a:bodyPr/>
                    <a:lstStyle>
                      <a:lvl1pPr marL="342900" indent="-342900">
                        <a:spcBef>
                          <a:spcPct val="20000"/>
                        </a:spcBef>
                        <a:buClr>
                          <a:srgbClr val="FFC000"/>
                        </a:buClr>
                        <a:buFont typeface="Arial" charset="0"/>
                        <a:defRPr sz="2800">
                          <a:solidFill>
                            <a:schemeClr val="tx1"/>
                          </a:solidFill>
                          <a:latin typeface="Frutiger LT Std 45 Light" pitchFamily="34" charset="0"/>
                        </a:defRPr>
                      </a:lvl1pPr>
                      <a:lvl2pPr marL="742950" indent="-285750">
                        <a:spcBef>
                          <a:spcPct val="20000"/>
                        </a:spcBef>
                        <a:buClr>
                          <a:srgbClr val="FFC000"/>
                        </a:buClr>
                        <a:buFont typeface="Arial" charset="0"/>
                        <a:defRPr sz="2400">
                          <a:solidFill>
                            <a:schemeClr val="tx1"/>
                          </a:solidFill>
                          <a:latin typeface="Frutiger LT Std 45 Light" pitchFamily="34" charset="0"/>
                        </a:defRPr>
                      </a:lvl2pPr>
                      <a:lvl3pPr marL="1143000" indent="-228600">
                        <a:spcBef>
                          <a:spcPct val="20000"/>
                        </a:spcBef>
                        <a:buClr>
                          <a:srgbClr val="FFC000"/>
                        </a:buClr>
                        <a:buFont typeface="Arial" charset="0"/>
                        <a:defRPr sz="2000">
                          <a:solidFill>
                            <a:schemeClr val="tx1"/>
                          </a:solidFill>
                          <a:latin typeface="Frutiger LT Std 45 Light" pitchFamily="34" charset="0"/>
                        </a:defRPr>
                      </a:lvl3pPr>
                      <a:lvl4pPr marL="1600200" indent="-228600">
                        <a:spcBef>
                          <a:spcPct val="20000"/>
                        </a:spcBef>
                        <a:buClr>
                          <a:srgbClr val="FFC000"/>
                        </a:buClr>
                        <a:buFont typeface="Arial" charset="0"/>
                        <a:defRPr>
                          <a:solidFill>
                            <a:schemeClr val="tx1"/>
                          </a:solidFill>
                          <a:latin typeface="Frutiger LT Std 45 Light" pitchFamily="34" charset="0"/>
                        </a:defRPr>
                      </a:lvl4pPr>
                      <a:lvl5pPr marL="2057400" indent="-228600">
                        <a:spcBef>
                          <a:spcPct val="20000"/>
                        </a:spcBef>
                        <a:buClr>
                          <a:srgbClr val="FFC000"/>
                        </a:buClr>
                        <a:buFont typeface="Arial" charset="0"/>
                        <a:defRPr>
                          <a:solidFill>
                            <a:schemeClr val="tx1"/>
                          </a:solidFill>
                          <a:latin typeface="Frutiger LT Std 45 Light" pitchFamily="34" charset="0"/>
                        </a:defRPr>
                      </a:lvl5pPr>
                      <a:lvl6pPr marL="2514600" indent="-228600" eaLnBrk="0" fontAlgn="base" hangingPunct="0">
                        <a:spcBef>
                          <a:spcPct val="20000"/>
                        </a:spcBef>
                        <a:spcAft>
                          <a:spcPct val="0"/>
                        </a:spcAft>
                        <a:buClr>
                          <a:srgbClr val="FFC000"/>
                        </a:buClr>
                        <a:buFont typeface="Arial" charset="0"/>
                        <a:defRPr>
                          <a:solidFill>
                            <a:schemeClr val="tx1"/>
                          </a:solidFill>
                          <a:latin typeface="Frutiger LT Std 45 Light" pitchFamily="34" charset="0"/>
                        </a:defRPr>
                      </a:lvl6pPr>
                      <a:lvl7pPr marL="2971800" indent="-228600" eaLnBrk="0" fontAlgn="base" hangingPunct="0">
                        <a:spcBef>
                          <a:spcPct val="20000"/>
                        </a:spcBef>
                        <a:spcAft>
                          <a:spcPct val="0"/>
                        </a:spcAft>
                        <a:buClr>
                          <a:srgbClr val="FFC000"/>
                        </a:buClr>
                        <a:buFont typeface="Arial" charset="0"/>
                        <a:defRPr>
                          <a:solidFill>
                            <a:schemeClr val="tx1"/>
                          </a:solidFill>
                          <a:latin typeface="Frutiger LT Std 45 Light" pitchFamily="34" charset="0"/>
                        </a:defRPr>
                      </a:lvl7pPr>
                      <a:lvl8pPr marL="3429000" indent="-228600" eaLnBrk="0" fontAlgn="base" hangingPunct="0">
                        <a:spcBef>
                          <a:spcPct val="20000"/>
                        </a:spcBef>
                        <a:spcAft>
                          <a:spcPct val="0"/>
                        </a:spcAft>
                        <a:buClr>
                          <a:srgbClr val="FFC000"/>
                        </a:buClr>
                        <a:buFont typeface="Arial" charset="0"/>
                        <a:defRPr>
                          <a:solidFill>
                            <a:schemeClr val="tx1"/>
                          </a:solidFill>
                          <a:latin typeface="Frutiger LT Std 45 Light" pitchFamily="34" charset="0"/>
                        </a:defRPr>
                      </a:lvl8pPr>
                      <a:lvl9pPr marL="3886200" indent="-228600" eaLnBrk="0" fontAlgn="base" hangingPunct="0">
                        <a:spcBef>
                          <a:spcPct val="20000"/>
                        </a:spcBef>
                        <a:spcAft>
                          <a:spcPct val="0"/>
                        </a:spcAft>
                        <a:buClr>
                          <a:srgbClr val="FFC000"/>
                        </a:buClr>
                        <a:buFont typeface="Arial" charset="0"/>
                        <a:defRPr>
                          <a:solidFill>
                            <a:schemeClr val="tx1"/>
                          </a:solidFill>
                          <a:latin typeface="Frutiger LT Std 45 Light" pitchFamily="34" charset="0"/>
                        </a:defRPr>
                      </a:lvl9p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de-DE" altLang="de-DE" sz="1300" b="1" i="0" u="none" strike="noStrike" cap="none" normalizeH="0" baseline="0" dirty="0">
                          <a:ln>
                            <a:noFill/>
                          </a:ln>
                          <a:solidFill>
                            <a:schemeClr val="bg1"/>
                          </a:solidFill>
                          <a:effectLst/>
                          <a:latin typeface="+mn-lt"/>
                          <a:ea typeface="Times New Roman" pitchFamily="18" charset="0"/>
                          <a:cs typeface="Century Gothic" pitchFamily="34" charset="0"/>
                        </a:rPr>
                        <a:t>Interessenbereich </a:t>
                      </a:r>
                      <a:endParaRPr kumimoji="0" lang="de-DE" altLang="de-DE" sz="1300" b="0" i="0" u="none" strike="noStrike" cap="none" normalizeH="0" baseline="0" dirty="0">
                        <a:ln>
                          <a:noFill/>
                        </a:ln>
                        <a:solidFill>
                          <a:schemeClr val="bg1"/>
                        </a:solidFill>
                        <a:effectLst/>
                        <a:latin typeface="+mn-lt"/>
                        <a:ea typeface="Times New Roman" pitchFamily="18" charset="0"/>
                        <a:cs typeface="Century Gothic" pitchFamily="34" charset="0"/>
                      </a:endParaRPr>
                    </a:p>
                  </a:txBody>
                  <a:tcPr marT="45700" marB="45700"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chemeClr val="tx2">
                        <a:lumMod val="75000"/>
                      </a:schemeClr>
                    </a:solidFill>
                  </a:tcPr>
                </a:tc>
                <a:tc>
                  <a:txBody>
                    <a:bodyPr/>
                    <a:lstStyle>
                      <a:lvl1pPr marL="342900" indent="-342900">
                        <a:spcBef>
                          <a:spcPct val="20000"/>
                        </a:spcBef>
                        <a:buClr>
                          <a:srgbClr val="FFC000"/>
                        </a:buClr>
                        <a:buFont typeface="Arial" charset="0"/>
                        <a:defRPr sz="2800">
                          <a:solidFill>
                            <a:schemeClr val="tx1"/>
                          </a:solidFill>
                          <a:latin typeface="Frutiger LT Std 45 Light" pitchFamily="34" charset="0"/>
                        </a:defRPr>
                      </a:lvl1pPr>
                      <a:lvl2pPr marL="742950" indent="-285750">
                        <a:spcBef>
                          <a:spcPct val="20000"/>
                        </a:spcBef>
                        <a:buClr>
                          <a:srgbClr val="FFC000"/>
                        </a:buClr>
                        <a:buFont typeface="Arial" charset="0"/>
                        <a:defRPr sz="2400">
                          <a:solidFill>
                            <a:schemeClr val="tx1"/>
                          </a:solidFill>
                          <a:latin typeface="Frutiger LT Std 45 Light" pitchFamily="34" charset="0"/>
                        </a:defRPr>
                      </a:lvl2pPr>
                      <a:lvl3pPr marL="1143000" indent="-228600">
                        <a:spcBef>
                          <a:spcPct val="20000"/>
                        </a:spcBef>
                        <a:buClr>
                          <a:srgbClr val="FFC000"/>
                        </a:buClr>
                        <a:buFont typeface="Arial" charset="0"/>
                        <a:defRPr sz="2000">
                          <a:solidFill>
                            <a:schemeClr val="tx1"/>
                          </a:solidFill>
                          <a:latin typeface="Frutiger LT Std 45 Light" pitchFamily="34" charset="0"/>
                        </a:defRPr>
                      </a:lvl3pPr>
                      <a:lvl4pPr marL="1600200" indent="-228600">
                        <a:spcBef>
                          <a:spcPct val="20000"/>
                        </a:spcBef>
                        <a:buClr>
                          <a:srgbClr val="FFC000"/>
                        </a:buClr>
                        <a:buFont typeface="Arial" charset="0"/>
                        <a:defRPr>
                          <a:solidFill>
                            <a:schemeClr val="tx1"/>
                          </a:solidFill>
                          <a:latin typeface="Frutiger LT Std 45 Light" pitchFamily="34" charset="0"/>
                        </a:defRPr>
                      </a:lvl4pPr>
                      <a:lvl5pPr marL="2057400" indent="-228600">
                        <a:spcBef>
                          <a:spcPct val="20000"/>
                        </a:spcBef>
                        <a:buClr>
                          <a:srgbClr val="FFC000"/>
                        </a:buClr>
                        <a:buFont typeface="Arial" charset="0"/>
                        <a:defRPr>
                          <a:solidFill>
                            <a:schemeClr val="tx1"/>
                          </a:solidFill>
                          <a:latin typeface="Frutiger LT Std 45 Light" pitchFamily="34" charset="0"/>
                        </a:defRPr>
                      </a:lvl5pPr>
                      <a:lvl6pPr marL="2514600" indent="-228600" eaLnBrk="0" fontAlgn="base" hangingPunct="0">
                        <a:spcBef>
                          <a:spcPct val="20000"/>
                        </a:spcBef>
                        <a:spcAft>
                          <a:spcPct val="0"/>
                        </a:spcAft>
                        <a:buClr>
                          <a:srgbClr val="FFC000"/>
                        </a:buClr>
                        <a:buFont typeface="Arial" charset="0"/>
                        <a:defRPr>
                          <a:solidFill>
                            <a:schemeClr val="tx1"/>
                          </a:solidFill>
                          <a:latin typeface="Frutiger LT Std 45 Light" pitchFamily="34" charset="0"/>
                        </a:defRPr>
                      </a:lvl6pPr>
                      <a:lvl7pPr marL="2971800" indent="-228600" eaLnBrk="0" fontAlgn="base" hangingPunct="0">
                        <a:spcBef>
                          <a:spcPct val="20000"/>
                        </a:spcBef>
                        <a:spcAft>
                          <a:spcPct val="0"/>
                        </a:spcAft>
                        <a:buClr>
                          <a:srgbClr val="FFC000"/>
                        </a:buClr>
                        <a:buFont typeface="Arial" charset="0"/>
                        <a:defRPr>
                          <a:solidFill>
                            <a:schemeClr val="tx1"/>
                          </a:solidFill>
                          <a:latin typeface="Frutiger LT Std 45 Light" pitchFamily="34" charset="0"/>
                        </a:defRPr>
                      </a:lvl7pPr>
                      <a:lvl8pPr marL="3429000" indent="-228600" eaLnBrk="0" fontAlgn="base" hangingPunct="0">
                        <a:spcBef>
                          <a:spcPct val="20000"/>
                        </a:spcBef>
                        <a:spcAft>
                          <a:spcPct val="0"/>
                        </a:spcAft>
                        <a:buClr>
                          <a:srgbClr val="FFC000"/>
                        </a:buClr>
                        <a:buFont typeface="Arial" charset="0"/>
                        <a:defRPr>
                          <a:solidFill>
                            <a:schemeClr val="tx1"/>
                          </a:solidFill>
                          <a:latin typeface="Frutiger LT Std 45 Light" pitchFamily="34" charset="0"/>
                        </a:defRPr>
                      </a:lvl8pPr>
                      <a:lvl9pPr marL="3886200" indent="-228600" eaLnBrk="0" fontAlgn="base" hangingPunct="0">
                        <a:spcBef>
                          <a:spcPct val="20000"/>
                        </a:spcBef>
                        <a:spcAft>
                          <a:spcPct val="0"/>
                        </a:spcAft>
                        <a:buClr>
                          <a:srgbClr val="FFC000"/>
                        </a:buClr>
                        <a:buFont typeface="Arial" charset="0"/>
                        <a:defRPr>
                          <a:solidFill>
                            <a:schemeClr val="tx1"/>
                          </a:solidFill>
                          <a:latin typeface="Frutiger LT Std 45 Light"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altLang="de-DE" sz="1300" b="1" i="0" u="none" strike="noStrike" cap="none" normalizeH="0" baseline="0" dirty="0">
                          <a:ln>
                            <a:noFill/>
                          </a:ln>
                          <a:solidFill>
                            <a:schemeClr val="bg1"/>
                          </a:solidFill>
                          <a:effectLst/>
                          <a:latin typeface="+mn-lt"/>
                          <a:ea typeface="Times New Roman" pitchFamily="18" charset="0"/>
                          <a:cs typeface="Century Gothic" pitchFamily="34" charset="0"/>
                        </a:rPr>
                        <a:t>Passende Berufsfelder bei der </a:t>
                      </a:r>
                    </a:p>
                    <a:p>
                      <a:pPr marL="0" marR="0" lvl="0" indent="0" algn="l" defTabSz="914400" rtl="0" eaLnBrk="1" fontAlgn="base" latinLnBrk="0" hangingPunct="1">
                        <a:lnSpc>
                          <a:spcPct val="100000"/>
                        </a:lnSpc>
                        <a:spcBef>
                          <a:spcPct val="0"/>
                        </a:spcBef>
                        <a:spcAft>
                          <a:spcPct val="0"/>
                        </a:spcAft>
                        <a:buClrTx/>
                        <a:buSzTx/>
                        <a:buFontTx/>
                        <a:buNone/>
                        <a:tabLst/>
                      </a:pPr>
                      <a:r>
                        <a:rPr kumimoji="0" lang="de-DE" altLang="de-DE" sz="1300" b="1" i="0" u="none" strike="noStrike" cap="none" normalizeH="0" baseline="0" dirty="0">
                          <a:ln>
                            <a:noFill/>
                          </a:ln>
                          <a:solidFill>
                            <a:schemeClr val="bg1"/>
                          </a:solidFill>
                          <a:effectLst/>
                          <a:latin typeface="+mn-lt"/>
                          <a:ea typeface="Times New Roman" pitchFamily="18" charset="0"/>
                          <a:cs typeface="Century Gothic" pitchFamily="34" charset="0"/>
                        </a:rPr>
                        <a:t>Agentur für Arbeit</a:t>
                      </a:r>
                      <a:endParaRPr kumimoji="0" lang="de-DE" altLang="de-DE" sz="1300" b="0" i="0" u="none" strike="noStrike" cap="none" normalizeH="0" baseline="0" dirty="0">
                        <a:ln>
                          <a:noFill/>
                        </a:ln>
                        <a:solidFill>
                          <a:schemeClr val="bg1"/>
                        </a:solidFill>
                        <a:effectLst/>
                        <a:latin typeface="+mn-lt"/>
                        <a:ea typeface="Times New Roman" pitchFamily="18" charset="0"/>
                        <a:cs typeface="Century Gothic" pitchFamily="34" charset="0"/>
                      </a:endParaRPr>
                    </a:p>
                  </a:txBody>
                  <a:tcPr marT="45700" marB="45700"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chemeClr val="tx2">
                        <a:lumMod val="75000"/>
                      </a:schemeClr>
                    </a:solidFill>
                  </a:tcPr>
                </a:tc>
                <a:extLst>
                  <a:ext uri="{0D108BD9-81ED-4DB2-BD59-A6C34878D82A}">
                    <a16:rowId xmlns:a16="http://schemas.microsoft.com/office/drawing/2014/main" val="10000"/>
                  </a:ext>
                </a:extLst>
              </a:tr>
              <a:tr h="880512">
                <a:tc>
                  <a:txBody>
                    <a:bodyPr/>
                    <a:lstStyle>
                      <a:lvl1pPr marL="342900" indent="-342900">
                        <a:spcBef>
                          <a:spcPct val="20000"/>
                        </a:spcBef>
                        <a:buClr>
                          <a:srgbClr val="FFC000"/>
                        </a:buClr>
                        <a:buFont typeface="Arial" charset="0"/>
                        <a:defRPr sz="2800">
                          <a:solidFill>
                            <a:schemeClr val="tx1"/>
                          </a:solidFill>
                          <a:latin typeface="Frutiger LT Std 45 Light" pitchFamily="34" charset="0"/>
                        </a:defRPr>
                      </a:lvl1pPr>
                      <a:lvl2pPr marL="742950" indent="-285750">
                        <a:spcBef>
                          <a:spcPct val="20000"/>
                        </a:spcBef>
                        <a:buClr>
                          <a:srgbClr val="FFC000"/>
                        </a:buClr>
                        <a:buFont typeface="Arial" charset="0"/>
                        <a:defRPr sz="2400">
                          <a:solidFill>
                            <a:schemeClr val="tx1"/>
                          </a:solidFill>
                          <a:latin typeface="Frutiger LT Std 45 Light" pitchFamily="34" charset="0"/>
                        </a:defRPr>
                      </a:lvl2pPr>
                      <a:lvl3pPr marL="1143000" indent="-228600">
                        <a:spcBef>
                          <a:spcPct val="20000"/>
                        </a:spcBef>
                        <a:buClr>
                          <a:srgbClr val="FFC000"/>
                        </a:buClr>
                        <a:buFont typeface="Arial" charset="0"/>
                        <a:defRPr sz="2000">
                          <a:solidFill>
                            <a:schemeClr val="tx1"/>
                          </a:solidFill>
                          <a:latin typeface="Frutiger LT Std 45 Light" pitchFamily="34" charset="0"/>
                        </a:defRPr>
                      </a:lvl3pPr>
                      <a:lvl4pPr marL="1600200" indent="-228600">
                        <a:spcBef>
                          <a:spcPct val="20000"/>
                        </a:spcBef>
                        <a:buClr>
                          <a:srgbClr val="FFC000"/>
                        </a:buClr>
                        <a:buFont typeface="Arial" charset="0"/>
                        <a:defRPr>
                          <a:solidFill>
                            <a:schemeClr val="tx1"/>
                          </a:solidFill>
                          <a:latin typeface="Frutiger LT Std 45 Light" pitchFamily="34" charset="0"/>
                        </a:defRPr>
                      </a:lvl4pPr>
                      <a:lvl5pPr marL="2057400" indent="-228600">
                        <a:spcBef>
                          <a:spcPct val="20000"/>
                        </a:spcBef>
                        <a:buClr>
                          <a:srgbClr val="FFC000"/>
                        </a:buClr>
                        <a:buFont typeface="Arial" charset="0"/>
                        <a:defRPr>
                          <a:solidFill>
                            <a:schemeClr val="tx1"/>
                          </a:solidFill>
                          <a:latin typeface="Frutiger LT Std 45 Light" pitchFamily="34" charset="0"/>
                        </a:defRPr>
                      </a:lvl5pPr>
                      <a:lvl6pPr marL="2514600" indent="-228600" eaLnBrk="0" fontAlgn="base" hangingPunct="0">
                        <a:spcBef>
                          <a:spcPct val="20000"/>
                        </a:spcBef>
                        <a:spcAft>
                          <a:spcPct val="0"/>
                        </a:spcAft>
                        <a:buClr>
                          <a:srgbClr val="FFC000"/>
                        </a:buClr>
                        <a:buFont typeface="Arial" charset="0"/>
                        <a:defRPr>
                          <a:solidFill>
                            <a:schemeClr val="tx1"/>
                          </a:solidFill>
                          <a:latin typeface="Frutiger LT Std 45 Light" pitchFamily="34" charset="0"/>
                        </a:defRPr>
                      </a:lvl6pPr>
                      <a:lvl7pPr marL="2971800" indent="-228600" eaLnBrk="0" fontAlgn="base" hangingPunct="0">
                        <a:spcBef>
                          <a:spcPct val="20000"/>
                        </a:spcBef>
                        <a:spcAft>
                          <a:spcPct val="0"/>
                        </a:spcAft>
                        <a:buClr>
                          <a:srgbClr val="FFC000"/>
                        </a:buClr>
                        <a:buFont typeface="Arial" charset="0"/>
                        <a:defRPr>
                          <a:solidFill>
                            <a:schemeClr val="tx1"/>
                          </a:solidFill>
                          <a:latin typeface="Frutiger LT Std 45 Light" pitchFamily="34" charset="0"/>
                        </a:defRPr>
                      </a:lvl7pPr>
                      <a:lvl8pPr marL="3429000" indent="-228600" eaLnBrk="0" fontAlgn="base" hangingPunct="0">
                        <a:spcBef>
                          <a:spcPct val="20000"/>
                        </a:spcBef>
                        <a:spcAft>
                          <a:spcPct val="0"/>
                        </a:spcAft>
                        <a:buClr>
                          <a:srgbClr val="FFC000"/>
                        </a:buClr>
                        <a:buFont typeface="Arial" charset="0"/>
                        <a:defRPr>
                          <a:solidFill>
                            <a:schemeClr val="tx1"/>
                          </a:solidFill>
                          <a:latin typeface="Frutiger LT Std 45 Light" pitchFamily="34" charset="0"/>
                        </a:defRPr>
                      </a:lvl8pPr>
                      <a:lvl9pPr marL="3886200" indent="-228600" eaLnBrk="0" fontAlgn="base" hangingPunct="0">
                        <a:spcBef>
                          <a:spcPct val="20000"/>
                        </a:spcBef>
                        <a:spcAft>
                          <a:spcPct val="0"/>
                        </a:spcAft>
                        <a:buClr>
                          <a:srgbClr val="FFC000"/>
                        </a:buClr>
                        <a:buFont typeface="Arial" charset="0"/>
                        <a:defRPr>
                          <a:solidFill>
                            <a:schemeClr val="tx1"/>
                          </a:solidFill>
                          <a:latin typeface="Frutiger LT Std 45 Light" pitchFamily="34" charset="0"/>
                        </a:defRPr>
                      </a:lvl9pPr>
                    </a:lstStyle>
                    <a:p>
                      <a:pPr marL="804863" marR="0" lvl="0" indent="-804863" algn="l" defTabSz="914400" rtl="0" eaLnBrk="1" fontAlgn="base" latinLnBrk="0" hangingPunct="1">
                        <a:lnSpc>
                          <a:spcPct val="100000"/>
                        </a:lnSpc>
                        <a:spcBef>
                          <a:spcPct val="0"/>
                        </a:spcBef>
                        <a:spcAft>
                          <a:spcPct val="0"/>
                        </a:spcAft>
                        <a:buClrTx/>
                        <a:buSzTx/>
                        <a:buFontTx/>
                        <a:buNone/>
                        <a:tabLst/>
                      </a:pPr>
                      <a:r>
                        <a:rPr kumimoji="0" lang="de-DE" altLang="de-DE" sz="1300" b="1" i="0" u="none" strike="noStrike" cap="none" normalizeH="0" baseline="0" dirty="0" err="1">
                          <a:ln>
                            <a:noFill/>
                          </a:ln>
                          <a:solidFill>
                            <a:srgbClr val="002060"/>
                          </a:solidFill>
                          <a:effectLst/>
                          <a:latin typeface="+mn-lt"/>
                        </a:rPr>
                        <a:t>Realistic</a:t>
                      </a:r>
                      <a:r>
                        <a:rPr kumimoji="0" lang="de-DE" altLang="de-DE" sz="1300" b="0" i="0" u="none" strike="noStrike" cap="none" normalizeH="0" baseline="0" dirty="0">
                          <a:ln>
                            <a:noFill/>
                          </a:ln>
                          <a:solidFill>
                            <a:srgbClr val="002060"/>
                          </a:solidFill>
                          <a:effectLst/>
                          <a:latin typeface="+mn-lt"/>
                        </a:rPr>
                        <a:t> </a:t>
                      </a:r>
                    </a:p>
                    <a:p>
                      <a:pPr marL="804863" marR="0" lvl="0" indent="-804863" algn="l" defTabSz="914400" rtl="0" eaLnBrk="1" fontAlgn="base" latinLnBrk="0" hangingPunct="1">
                        <a:lnSpc>
                          <a:spcPct val="100000"/>
                        </a:lnSpc>
                        <a:spcBef>
                          <a:spcPct val="0"/>
                        </a:spcBef>
                        <a:spcAft>
                          <a:spcPct val="0"/>
                        </a:spcAft>
                        <a:buClrTx/>
                        <a:buSzTx/>
                        <a:buFontTx/>
                        <a:buNone/>
                        <a:tabLst/>
                      </a:pPr>
                      <a:r>
                        <a:rPr kumimoji="0" lang="de-DE" altLang="de-DE" sz="1300" b="0" i="0" u="none" strike="noStrike" cap="none" normalizeH="0" baseline="0" dirty="0">
                          <a:ln>
                            <a:noFill/>
                          </a:ln>
                          <a:solidFill>
                            <a:srgbClr val="002060"/>
                          </a:solidFill>
                          <a:effectLst/>
                          <a:latin typeface="+mn-lt"/>
                        </a:rPr>
                        <a:t>(handwerklich-technische Orientierung)</a:t>
                      </a:r>
                    </a:p>
                  </a:txBody>
                  <a:tcPr marT="45700" marB="45700"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chemeClr val="tx2">
                        <a:lumMod val="60000"/>
                        <a:lumOff val="40000"/>
                      </a:schemeClr>
                    </a:solidFill>
                  </a:tcPr>
                </a:tc>
                <a:tc>
                  <a:txBody>
                    <a:bodyPr/>
                    <a:lstStyle>
                      <a:lvl1pPr marL="342900" indent="-342900">
                        <a:spcBef>
                          <a:spcPct val="20000"/>
                        </a:spcBef>
                        <a:buClr>
                          <a:srgbClr val="FFC000"/>
                        </a:buClr>
                        <a:buFont typeface="Arial" charset="0"/>
                        <a:defRPr sz="2800">
                          <a:solidFill>
                            <a:schemeClr val="tx1"/>
                          </a:solidFill>
                          <a:latin typeface="Frutiger LT Std 45 Light" pitchFamily="34" charset="0"/>
                        </a:defRPr>
                      </a:lvl1pPr>
                      <a:lvl2pPr marL="742950" indent="-285750">
                        <a:spcBef>
                          <a:spcPct val="20000"/>
                        </a:spcBef>
                        <a:buClr>
                          <a:srgbClr val="FFC000"/>
                        </a:buClr>
                        <a:buFont typeface="Arial" charset="0"/>
                        <a:defRPr sz="2400">
                          <a:solidFill>
                            <a:schemeClr val="tx1"/>
                          </a:solidFill>
                          <a:latin typeface="Frutiger LT Std 45 Light" pitchFamily="34" charset="0"/>
                        </a:defRPr>
                      </a:lvl2pPr>
                      <a:lvl3pPr marL="1143000" indent="-228600">
                        <a:spcBef>
                          <a:spcPct val="20000"/>
                        </a:spcBef>
                        <a:buClr>
                          <a:srgbClr val="FFC000"/>
                        </a:buClr>
                        <a:buFont typeface="Arial" charset="0"/>
                        <a:defRPr sz="2000">
                          <a:solidFill>
                            <a:schemeClr val="tx1"/>
                          </a:solidFill>
                          <a:latin typeface="Frutiger LT Std 45 Light" pitchFamily="34" charset="0"/>
                        </a:defRPr>
                      </a:lvl3pPr>
                      <a:lvl4pPr marL="1600200" indent="-228600">
                        <a:spcBef>
                          <a:spcPct val="20000"/>
                        </a:spcBef>
                        <a:buClr>
                          <a:srgbClr val="FFC000"/>
                        </a:buClr>
                        <a:buFont typeface="Arial" charset="0"/>
                        <a:defRPr>
                          <a:solidFill>
                            <a:schemeClr val="tx1"/>
                          </a:solidFill>
                          <a:latin typeface="Frutiger LT Std 45 Light" pitchFamily="34" charset="0"/>
                        </a:defRPr>
                      </a:lvl4pPr>
                      <a:lvl5pPr marL="2057400" indent="-228600">
                        <a:spcBef>
                          <a:spcPct val="20000"/>
                        </a:spcBef>
                        <a:buClr>
                          <a:srgbClr val="FFC000"/>
                        </a:buClr>
                        <a:buFont typeface="Arial" charset="0"/>
                        <a:defRPr>
                          <a:solidFill>
                            <a:schemeClr val="tx1"/>
                          </a:solidFill>
                          <a:latin typeface="Frutiger LT Std 45 Light" pitchFamily="34" charset="0"/>
                        </a:defRPr>
                      </a:lvl5pPr>
                      <a:lvl6pPr marL="2514600" indent="-228600" eaLnBrk="0" fontAlgn="base" hangingPunct="0">
                        <a:spcBef>
                          <a:spcPct val="20000"/>
                        </a:spcBef>
                        <a:spcAft>
                          <a:spcPct val="0"/>
                        </a:spcAft>
                        <a:buClr>
                          <a:srgbClr val="FFC000"/>
                        </a:buClr>
                        <a:buFont typeface="Arial" charset="0"/>
                        <a:defRPr>
                          <a:solidFill>
                            <a:schemeClr val="tx1"/>
                          </a:solidFill>
                          <a:latin typeface="Frutiger LT Std 45 Light" pitchFamily="34" charset="0"/>
                        </a:defRPr>
                      </a:lvl6pPr>
                      <a:lvl7pPr marL="2971800" indent="-228600" eaLnBrk="0" fontAlgn="base" hangingPunct="0">
                        <a:spcBef>
                          <a:spcPct val="20000"/>
                        </a:spcBef>
                        <a:spcAft>
                          <a:spcPct val="0"/>
                        </a:spcAft>
                        <a:buClr>
                          <a:srgbClr val="FFC000"/>
                        </a:buClr>
                        <a:buFont typeface="Arial" charset="0"/>
                        <a:defRPr>
                          <a:solidFill>
                            <a:schemeClr val="tx1"/>
                          </a:solidFill>
                          <a:latin typeface="Frutiger LT Std 45 Light" pitchFamily="34" charset="0"/>
                        </a:defRPr>
                      </a:lvl7pPr>
                      <a:lvl8pPr marL="3429000" indent="-228600" eaLnBrk="0" fontAlgn="base" hangingPunct="0">
                        <a:spcBef>
                          <a:spcPct val="20000"/>
                        </a:spcBef>
                        <a:spcAft>
                          <a:spcPct val="0"/>
                        </a:spcAft>
                        <a:buClr>
                          <a:srgbClr val="FFC000"/>
                        </a:buClr>
                        <a:buFont typeface="Arial" charset="0"/>
                        <a:defRPr>
                          <a:solidFill>
                            <a:schemeClr val="tx1"/>
                          </a:solidFill>
                          <a:latin typeface="Frutiger LT Std 45 Light" pitchFamily="34" charset="0"/>
                        </a:defRPr>
                      </a:lvl8pPr>
                      <a:lvl9pPr marL="3886200" indent="-228600" eaLnBrk="0" fontAlgn="base" hangingPunct="0">
                        <a:spcBef>
                          <a:spcPct val="20000"/>
                        </a:spcBef>
                        <a:spcAft>
                          <a:spcPct val="0"/>
                        </a:spcAft>
                        <a:buClr>
                          <a:srgbClr val="FFC000"/>
                        </a:buClr>
                        <a:buFont typeface="Arial" charset="0"/>
                        <a:defRPr>
                          <a:solidFill>
                            <a:schemeClr val="tx1"/>
                          </a:solidFill>
                          <a:latin typeface="Frutiger LT Std 45 Light" pitchFamily="34" charset="0"/>
                        </a:defRPr>
                      </a:lvl9p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de-DE" altLang="de-DE" sz="1300" b="0" i="0" u="none" strike="noStrike" cap="none" normalizeH="0" baseline="0" dirty="0">
                          <a:ln>
                            <a:noFill/>
                          </a:ln>
                          <a:solidFill>
                            <a:srgbClr val="002060"/>
                          </a:solidFill>
                          <a:effectLst/>
                          <a:latin typeface="+mn-lt"/>
                          <a:ea typeface="Times New Roman" pitchFamily="18" charset="0"/>
                          <a:cs typeface="Arial" charset="0"/>
                        </a:rPr>
                        <a:t>• </a:t>
                      </a:r>
                      <a:r>
                        <a:rPr kumimoji="0" lang="de-DE" altLang="de-DE" sz="1300" b="0" i="0" u="none" strike="noStrike" cap="none" normalizeH="0" baseline="0" dirty="0">
                          <a:ln>
                            <a:noFill/>
                          </a:ln>
                          <a:solidFill>
                            <a:srgbClr val="002060"/>
                          </a:solidFill>
                          <a:effectLst/>
                          <a:latin typeface="+mn-lt"/>
                          <a:ea typeface="Times New Roman" pitchFamily="18" charset="0"/>
                          <a:cs typeface="Century Gothic" pitchFamily="34" charset="0"/>
                        </a:rPr>
                        <a:t>Bau, Architektur, Vermessung </a:t>
                      </a:r>
                      <a:endParaRPr kumimoji="0" lang="de-DE" altLang="de-DE" sz="1300" b="0" i="0" u="none" strike="noStrike" cap="none" normalizeH="0" baseline="0" dirty="0">
                        <a:ln>
                          <a:noFill/>
                        </a:ln>
                        <a:solidFill>
                          <a:srgbClr val="002060"/>
                        </a:solidFill>
                        <a:effectLst/>
                        <a:latin typeface="+mn-lt"/>
                        <a:cs typeface="Times New Roman" pitchFamily="18" charset="0"/>
                      </a:endParaRPr>
                    </a:p>
                    <a:p>
                      <a:pPr marL="342900" marR="0" lvl="0" indent="-342900" algn="l" defTabSz="914400" rtl="0" eaLnBrk="0" fontAlgn="base" latinLnBrk="0" hangingPunct="0">
                        <a:lnSpc>
                          <a:spcPct val="100000"/>
                        </a:lnSpc>
                        <a:spcBef>
                          <a:spcPct val="0"/>
                        </a:spcBef>
                        <a:spcAft>
                          <a:spcPct val="0"/>
                        </a:spcAft>
                        <a:buClrTx/>
                        <a:buSzTx/>
                        <a:buFontTx/>
                        <a:buNone/>
                        <a:tabLst/>
                      </a:pPr>
                      <a:r>
                        <a:rPr kumimoji="0" lang="de-DE" altLang="de-DE" sz="1300" b="0" i="0" u="none" strike="noStrike" cap="none" normalizeH="0" baseline="0" dirty="0">
                          <a:ln>
                            <a:noFill/>
                          </a:ln>
                          <a:solidFill>
                            <a:srgbClr val="002060"/>
                          </a:solidFill>
                          <a:effectLst/>
                          <a:latin typeface="+mn-lt"/>
                          <a:cs typeface="Times New Roman" pitchFamily="18" charset="0"/>
                        </a:rPr>
                        <a:t>• Landwirtschaft, Natur, Umwelt </a:t>
                      </a:r>
                    </a:p>
                    <a:p>
                      <a:pPr marL="342900" marR="0" lvl="0" indent="-342900" algn="l" defTabSz="914400" rtl="0" eaLnBrk="0" fontAlgn="base" latinLnBrk="0" hangingPunct="0">
                        <a:lnSpc>
                          <a:spcPct val="100000"/>
                        </a:lnSpc>
                        <a:spcBef>
                          <a:spcPct val="0"/>
                        </a:spcBef>
                        <a:spcAft>
                          <a:spcPct val="0"/>
                        </a:spcAft>
                        <a:buClrTx/>
                        <a:buSzTx/>
                        <a:buFontTx/>
                        <a:buNone/>
                        <a:tabLst/>
                      </a:pPr>
                      <a:r>
                        <a:rPr kumimoji="0" lang="de-DE" altLang="de-DE" sz="1300" b="0" i="0" u="none" strike="noStrike" cap="none" normalizeH="0" baseline="0" dirty="0">
                          <a:ln>
                            <a:noFill/>
                          </a:ln>
                          <a:solidFill>
                            <a:srgbClr val="002060"/>
                          </a:solidFill>
                          <a:effectLst/>
                          <a:latin typeface="+mn-lt"/>
                          <a:cs typeface="Times New Roman" pitchFamily="18" charset="0"/>
                        </a:rPr>
                        <a:t>• Produktion, Fertigung</a:t>
                      </a:r>
                    </a:p>
                    <a:p>
                      <a:pPr marL="342900" marR="0" lvl="0" indent="-342900" algn="l" defTabSz="914400" rtl="0" eaLnBrk="0" fontAlgn="base" latinLnBrk="0" hangingPunct="0">
                        <a:lnSpc>
                          <a:spcPct val="100000"/>
                        </a:lnSpc>
                        <a:spcBef>
                          <a:spcPct val="0"/>
                        </a:spcBef>
                        <a:spcAft>
                          <a:spcPct val="0"/>
                        </a:spcAft>
                        <a:buClrTx/>
                        <a:buSzTx/>
                        <a:buFontTx/>
                        <a:buNone/>
                        <a:tabLst/>
                        <a:defRPr/>
                      </a:pPr>
                      <a:r>
                        <a:rPr kumimoji="0" lang="de-DE" altLang="de-DE" sz="1300" b="0" i="0" u="none" strike="noStrike" kern="1200" cap="none" normalizeH="0" baseline="0" dirty="0">
                          <a:ln>
                            <a:noFill/>
                          </a:ln>
                          <a:solidFill>
                            <a:srgbClr val="002060"/>
                          </a:solidFill>
                          <a:effectLst/>
                          <a:latin typeface="Frutiger LT Std 45 Light" pitchFamily="34" charset="0"/>
                          <a:ea typeface="Times New Roman" pitchFamily="18" charset="0"/>
                          <a:cs typeface="Arial" charset="0"/>
                        </a:rPr>
                        <a:t>• </a:t>
                      </a:r>
                      <a:r>
                        <a:rPr kumimoji="0" lang="de-DE" altLang="de-DE" sz="1300" b="0" i="0" u="none" strike="noStrike" kern="1200" cap="none" normalizeH="0" baseline="0" dirty="0">
                          <a:ln>
                            <a:noFill/>
                          </a:ln>
                          <a:solidFill>
                            <a:srgbClr val="002060"/>
                          </a:solidFill>
                          <a:effectLst/>
                          <a:latin typeface="+mn-lt"/>
                          <a:ea typeface="+mn-ea"/>
                          <a:cs typeface="Times New Roman" pitchFamily="18" charset="0"/>
                        </a:rPr>
                        <a:t>Elektro</a:t>
                      </a:r>
                    </a:p>
                    <a:p>
                      <a:pPr marL="342900" marR="0" lvl="0" indent="-342900" algn="l" defTabSz="914400" rtl="0" eaLnBrk="0" fontAlgn="base" latinLnBrk="0" hangingPunct="0">
                        <a:lnSpc>
                          <a:spcPct val="100000"/>
                        </a:lnSpc>
                        <a:spcBef>
                          <a:spcPct val="0"/>
                        </a:spcBef>
                        <a:spcAft>
                          <a:spcPct val="0"/>
                        </a:spcAft>
                        <a:buClrTx/>
                        <a:buSzTx/>
                        <a:buFontTx/>
                        <a:buNone/>
                        <a:tabLst/>
                        <a:defRPr/>
                      </a:pPr>
                      <a:r>
                        <a:rPr kumimoji="0" lang="de-DE" altLang="de-DE" sz="1300" b="0" i="0" u="none" strike="noStrike" kern="1200" cap="none" normalizeH="0" baseline="0" dirty="0">
                          <a:ln>
                            <a:noFill/>
                          </a:ln>
                          <a:solidFill>
                            <a:srgbClr val="002060"/>
                          </a:solidFill>
                          <a:effectLst/>
                          <a:latin typeface="Frutiger LT Std 45 Light" pitchFamily="34" charset="0"/>
                          <a:ea typeface="Times New Roman" pitchFamily="18" charset="0"/>
                          <a:cs typeface="Arial" charset="0"/>
                        </a:rPr>
                        <a:t>• </a:t>
                      </a:r>
                      <a:r>
                        <a:rPr kumimoji="0" lang="de-DE" altLang="de-DE" sz="1300" b="0" i="0" u="none" strike="noStrike" kern="1200" cap="none" normalizeH="0" baseline="0" dirty="0">
                          <a:ln>
                            <a:noFill/>
                          </a:ln>
                          <a:solidFill>
                            <a:srgbClr val="002060"/>
                          </a:solidFill>
                          <a:effectLst/>
                          <a:latin typeface="+mn-lt"/>
                          <a:ea typeface="+mn-ea"/>
                          <a:cs typeface="Times New Roman" pitchFamily="18" charset="0"/>
                        </a:rPr>
                        <a:t>Metall, Maschinenbau</a:t>
                      </a:r>
                    </a:p>
                    <a:p>
                      <a:pPr marL="342900" marR="0" lvl="0" indent="-342900" algn="l" defTabSz="914400" rtl="0" eaLnBrk="0" fontAlgn="base" latinLnBrk="0" hangingPunct="0">
                        <a:lnSpc>
                          <a:spcPct val="100000"/>
                        </a:lnSpc>
                        <a:spcBef>
                          <a:spcPct val="0"/>
                        </a:spcBef>
                        <a:spcAft>
                          <a:spcPct val="0"/>
                        </a:spcAft>
                        <a:buClrTx/>
                        <a:buSzTx/>
                        <a:buFontTx/>
                        <a:buNone/>
                        <a:tabLst/>
                        <a:defRPr/>
                      </a:pPr>
                      <a:r>
                        <a:rPr kumimoji="0" lang="de-DE" altLang="de-DE" sz="1300" b="0" i="0" u="none" strike="noStrike" kern="1200" cap="none" normalizeH="0" baseline="0" dirty="0">
                          <a:ln>
                            <a:noFill/>
                          </a:ln>
                          <a:solidFill>
                            <a:srgbClr val="002060"/>
                          </a:solidFill>
                          <a:effectLst/>
                          <a:latin typeface="Frutiger LT Std 45 Light" pitchFamily="34" charset="0"/>
                          <a:ea typeface="Times New Roman" pitchFamily="18" charset="0"/>
                          <a:cs typeface="Arial" charset="0"/>
                        </a:rPr>
                        <a:t>• </a:t>
                      </a:r>
                      <a:r>
                        <a:rPr kumimoji="0" lang="de-DE" altLang="de-DE" sz="1300" b="0" i="0" u="none" strike="noStrike" kern="1200" cap="none" normalizeH="0" baseline="0" dirty="0">
                          <a:ln>
                            <a:noFill/>
                          </a:ln>
                          <a:solidFill>
                            <a:srgbClr val="002060"/>
                          </a:solidFill>
                          <a:effectLst/>
                          <a:latin typeface="+mn-lt"/>
                          <a:ea typeface="+mn-ea"/>
                          <a:cs typeface="Times New Roman" pitchFamily="18" charset="0"/>
                        </a:rPr>
                        <a:t>Technik, Technologiefelder</a:t>
                      </a:r>
                    </a:p>
                  </a:txBody>
                  <a:tcPr marT="45700" marB="45700"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chemeClr val="tx2">
                        <a:lumMod val="60000"/>
                        <a:lumOff val="40000"/>
                      </a:schemeClr>
                    </a:solidFill>
                  </a:tcPr>
                </a:tc>
                <a:extLst>
                  <a:ext uri="{0D108BD9-81ED-4DB2-BD59-A6C34878D82A}">
                    <a16:rowId xmlns:a16="http://schemas.microsoft.com/office/drawing/2014/main" val="10001"/>
                  </a:ext>
                </a:extLst>
              </a:tr>
              <a:tr h="644704">
                <a:tc>
                  <a:txBody>
                    <a:bodyPr/>
                    <a:lstStyle>
                      <a:lvl1pPr marL="342900" indent="-342900">
                        <a:spcBef>
                          <a:spcPct val="20000"/>
                        </a:spcBef>
                        <a:buClr>
                          <a:srgbClr val="FFC000"/>
                        </a:buClr>
                        <a:buFont typeface="Arial" charset="0"/>
                        <a:defRPr sz="2800">
                          <a:solidFill>
                            <a:schemeClr val="tx1"/>
                          </a:solidFill>
                          <a:latin typeface="Frutiger LT Std 45 Light" pitchFamily="34" charset="0"/>
                        </a:defRPr>
                      </a:lvl1pPr>
                      <a:lvl2pPr marL="742950" indent="-285750">
                        <a:spcBef>
                          <a:spcPct val="20000"/>
                        </a:spcBef>
                        <a:buClr>
                          <a:srgbClr val="FFC000"/>
                        </a:buClr>
                        <a:buFont typeface="Arial" charset="0"/>
                        <a:defRPr sz="2400">
                          <a:solidFill>
                            <a:schemeClr val="tx1"/>
                          </a:solidFill>
                          <a:latin typeface="Frutiger LT Std 45 Light" pitchFamily="34" charset="0"/>
                        </a:defRPr>
                      </a:lvl2pPr>
                      <a:lvl3pPr marL="1143000" indent="-228600">
                        <a:spcBef>
                          <a:spcPct val="20000"/>
                        </a:spcBef>
                        <a:buClr>
                          <a:srgbClr val="FFC000"/>
                        </a:buClr>
                        <a:buFont typeface="Arial" charset="0"/>
                        <a:defRPr sz="2000">
                          <a:solidFill>
                            <a:schemeClr val="tx1"/>
                          </a:solidFill>
                          <a:latin typeface="Frutiger LT Std 45 Light" pitchFamily="34" charset="0"/>
                        </a:defRPr>
                      </a:lvl3pPr>
                      <a:lvl4pPr marL="1600200" indent="-228600">
                        <a:spcBef>
                          <a:spcPct val="20000"/>
                        </a:spcBef>
                        <a:buClr>
                          <a:srgbClr val="FFC000"/>
                        </a:buClr>
                        <a:buFont typeface="Arial" charset="0"/>
                        <a:defRPr>
                          <a:solidFill>
                            <a:schemeClr val="tx1"/>
                          </a:solidFill>
                          <a:latin typeface="Frutiger LT Std 45 Light" pitchFamily="34" charset="0"/>
                        </a:defRPr>
                      </a:lvl4pPr>
                      <a:lvl5pPr marL="2057400" indent="-228600">
                        <a:spcBef>
                          <a:spcPct val="20000"/>
                        </a:spcBef>
                        <a:buClr>
                          <a:srgbClr val="FFC000"/>
                        </a:buClr>
                        <a:buFont typeface="Arial" charset="0"/>
                        <a:defRPr>
                          <a:solidFill>
                            <a:schemeClr val="tx1"/>
                          </a:solidFill>
                          <a:latin typeface="Frutiger LT Std 45 Light" pitchFamily="34" charset="0"/>
                        </a:defRPr>
                      </a:lvl5pPr>
                      <a:lvl6pPr marL="2514600" indent="-228600" eaLnBrk="0" fontAlgn="base" hangingPunct="0">
                        <a:spcBef>
                          <a:spcPct val="20000"/>
                        </a:spcBef>
                        <a:spcAft>
                          <a:spcPct val="0"/>
                        </a:spcAft>
                        <a:buClr>
                          <a:srgbClr val="FFC000"/>
                        </a:buClr>
                        <a:buFont typeface="Arial" charset="0"/>
                        <a:defRPr>
                          <a:solidFill>
                            <a:schemeClr val="tx1"/>
                          </a:solidFill>
                          <a:latin typeface="Frutiger LT Std 45 Light" pitchFamily="34" charset="0"/>
                        </a:defRPr>
                      </a:lvl6pPr>
                      <a:lvl7pPr marL="2971800" indent="-228600" eaLnBrk="0" fontAlgn="base" hangingPunct="0">
                        <a:spcBef>
                          <a:spcPct val="20000"/>
                        </a:spcBef>
                        <a:spcAft>
                          <a:spcPct val="0"/>
                        </a:spcAft>
                        <a:buClr>
                          <a:srgbClr val="FFC000"/>
                        </a:buClr>
                        <a:buFont typeface="Arial" charset="0"/>
                        <a:defRPr>
                          <a:solidFill>
                            <a:schemeClr val="tx1"/>
                          </a:solidFill>
                          <a:latin typeface="Frutiger LT Std 45 Light" pitchFamily="34" charset="0"/>
                        </a:defRPr>
                      </a:lvl7pPr>
                      <a:lvl8pPr marL="3429000" indent="-228600" eaLnBrk="0" fontAlgn="base" hangingPunct="0">
                        <a:spcBef>
                          <a:spcPct val="20000"/>
                        </a:spcBef>
                        <a:spcAft>
                          <a:spcPct val="0"/>
                        </a:spcAft>
                        <a:buClr>
                          <a:srgbClr val="FFC000"/>
                        </a:buClr>
                        <a:buFont typeface="Arial" charset="0"/>
                        <a:defRPr>
                          <a:solidFill>
                            <a:schemeClr val="tx1"/>
                          </a:solidFill>
                          <a:latin typeface="Frutiger LT Std 45 Light" pitchFamily="34" charset="0"/>
                        </a:defRPr>
                      </a:lvl8pPr>
                      <a:lvl9pPr marL="3886200" indent="-228600" eaLnBrk="0" fontAlgn="base" hangingPunct="0">
                        <a:spcBef>
                          <a:spcPct val="20000"/>
                        </a:spcBef>
                        <a:spcAft>
                          <a:spcPct val="0"/>
                        </a:spcAft>
                        <a:buClr>
                          <a:srgbClr val="FFC000"/>
                        </a:buClr>
                        <a:buFont typeface="Arial" charset="0"/>
                        <a:defRPr>
                          <a:solidFill>
                            <a:schemeClr val="tx1"/>
                          </a:solidFill>
                          <a:latin typeface="Frutiger LT Std 45 Light"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altLang="de-DE" sz="1300" b="1" i="0" u="none" strike="noStrike" cap="none" normalizeH="0" baseline="0" dirty="0" smtClean="0">
                          <a:ln>
                            <a:noFill/>
                          </a:ln>
                          <a:solidFill>
                            <a:srgbClr val="002060"/>
                          </a:solidFill>
                          <a:effectLst/>
                          <a:latin typeface="+mn-lt"/>
                        </a:rPr>
                        <a:t>Investigative</a:t>
                      </a:r>
                      <a:r>
                        <a:rPr kumimoji="0" lang="de-DE" altLang="de-DE" sz="1300" b="0" i="0" u="none" strike="noStrike" cap="none" normalizeH="0" baseline="0" dirty="0" smtClean="0">
                          <a:ln>
                            <a:noFill/>
                          </a:ln>
                          <a:solidFill>
                            <a:srgbClr val="002060"/>
                          </a:solidFill>
                          <a:effectLst/>
                          <a:latin typeface="+mn-lt"/>
                        </a:rPr>
                        <a:t> </a:t>
                      </a:r>
                      <a:endParaRPr kumimoji="0" lang="de-DE" altLang="de-DE" sz="1300" b="0" i="0" u="none" strike="noStrike" cap="none" normalizeH="0" baseline="0" dirty="0">
                        <a:ln>
                          <a:noFill/>
                        </a:ln>
                        <a:solidFill>
                          <a:srgbClr val="002060"/>
                        </a:solidFill>
                        <a:effectLst/>
                        <a:latin typeface="+mn-lt"/>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de-DE" altLang="de-DE" sz="1300" b="0" i="0" u="none" strike="noStrike" cap="none" normalizeH="0" baseline="0" dirty="0">
                          <a:ln>
                            <a:noFill/>
                          </a:ln>
                          <a:solidFill>
                            <a:srgbClr val="002060"/>
                          </a:solidFill>
                          <a:effectLst/>
                          <a:latin typeface="+mn-lt"/>
                        </a:rPr>
                        <a:t>(untersuchend-forschende Orientierung)</a:t>
                      </a:r>
                    </a:p>
                  </a:txBody>
                  <a:tcPr marT="45700" marB="45700"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lvl1pPr marL="342900" indent="-342900">
                        <a:spcBef>
                          <a:spcPct val="20000"/>
                        </a:spcBef>
                        <a:buClr>
                          <a:srgbClr val="FFC000"/>
                        </a:buClr>
                        <a:buFont typeface="Arial" charset="0"/>
                        <a:defRPr sz="2800">
                          <a:solidFill>
                            <a:schemeClr val="tx1"/>
                          </a:solidFill>
                          <a:latin typeface="Frutiger LT Std 45 Light" pitchFamily="34" charset="0"/>
                        </a:defRPr>
                      </a:lvl1pPr>
                      <a:lvl2pPr marL="742950" indent="-285750">
                        <a:spcBef>
                          <a:spcPct val="20000"/>
                        </a:spcBef>
                        <a:buClr>
                          <a:srgbClr val="FFC000"/>
                        </a:buClr>
                        <a:buFont typeface="Arial" charset="0"/>
                        <a:defRPr sz="2400">
                          <a:solidFill>
                            <a:schemeClr val="tx1"/>
                          </a:solidFill>
                          <a:latin typeface="Frutiger LT Std 45 Light" pitchFamily="34" charset="0"/>
                        </a:defRPr>
                      </a:lvl2pPr>
                      <a:lvl3pPr marL="1143000" indent="-228600">
                        <a:spcBef>
                          <a:spcPct val="20000"/>
                        </a:spcBef>
                        <a:buClr>
                          <a:srgbClr val="FFC000"/>
                        </a:buClr>
                        <a:buFont typeface="Arial" charset="0"/>
                        <a:defRPr sz="2000">
                          <a:solidFill>
                            <a:schemeClr val="tx1"/>
                          </a:solidFill>
                          <a:latin typeface="Frutiger LT Std 45 Light" pitchFamily="34" charset="0"/>
                        </a:defRPr>
                      </a:lvl3pPr>
                      <a:lvl4pPr marL="1600200" indent="-228600">
                        <a:spcBef>
                          <a:spcPct val="20000"/>
                        </a:spcBef>
                        <a:buClr>
                          <a:srgbClr val="FFC000"/>
                        </a:buClr>
                        <a:buFont typeface="Arial" charset="0"/>
                        <a:defRPr>
                          <a:solidFill>
                            <a:schemeClr val="tx1"/>
                          </a:solidFill>
                          <a:latin typeface="Frutiger LT Std 45 Light" pitchFamily="34" charset="0"/>
                        </a:defRPr>
                      </a:lvl4pPr>
                      <a:lvl5pPr marL="2057400" indent="-228600">
                        <a:spcBef>
                          <a:spcPct val="20000"/>
                        </a:spcBef>
                        <a:buClr>
                          <a:srgbClr val="FFC000"/>
                        </a:buClr>
                        <a:buFont typeface="Arial" charset="0"/>
                        <a:defRPr>
                          <a:solidFill>
                            <a:schemeClr val="tx1"/>
                          </a:solidFill>
                          <a:latin typeface="Frutiger LT Std 45 Light" pitchFamily="34" charset="0"/>
                        </a:defRPr>
                      </a:lvl5pPr>
                      <a:lvl6pPr marL="2514600" indent="-228600" eaLnBrk="0" fontAlgn="base" hangingPunct="0">
                        <a:spcBef>
                          <a:spcPct val="20000"/>
                        </a:spcBef>
                        <a:spcAft>
                          <a:spcPct val="0"/>
                        </a:spcAft>
                        <a:buClr>
                          <a:srgbClr val="FFC000"/>
                        </a:buClr>
                        <a:buFont typeface="Arial" charset="0"/>
                        <a:defRPr>
                          <a:solidFill>
                            <a:schemeClr val="tx1"/>
                          </a:solidFill>
                          <a:latin typeface="Frutiger LT Std 45 Light" pitchFamily="34" charset="0"/>
                        </a:defRPr>
                      </a:lvl6pPr>
                      <a:lvl7pPr marL="2971800" indent="-228600" eaLnBrk="0" fontAlgn="base" hangingPunct="0">
                        <a:spcBef>
                          <a:spcPct val="20000"/>
                        </a:spcBef>
                        <a:spcAft>
                          <a:spcPct val="0"/>
                        </a:spcAft>
                        <a:buClr>
                          <a:srgbClr val="FFC000"/>
                        </a:buClr>
                        <a:buFont typeface="Arial" charset="0"/>
                        <a:defRPr>
                          <a:solidFill>
                            <a:schemeClr val="tx1"/>
                          </a:solidFill>
                          <a:latin typeface="Frutiger LT Std 45 Light" pitchFamily="34" charset="0"/>
                        </a:defRPr>
                      </a:lvl7pPr>
                      <a:lvl8pPr marL="3429000" indent="-228600" eaLnBrk="0" fontAlgn="base" hangingPunct="0">
                        <a:spcBef>
                          <a:spcPct val="20000"/>
                        </a:spcBef>
                        <a:spcAft>
                          <a:spcPct val="0"/>
                        </a:spcAft>
                        <a:buClr>
                          <a:srgbClr val="FFC000"/>
                        </a:buClr>
                        <a:buFont typeface="Arial" charset="0"/>
                        <a:defRPr>
                          <a:solidFill>
                            <a:schemeClr val="tx1"/>
                          </a:solidFill>
                          <a:latin typeface="Frutiger LT Std 45 Light" pitchFamily="34" charset="0"/>
                        </a:defRPr>
                      </a:lvl8pPr>
                      <a:lvl9pPr marL="3886200" indent="-228600" eaLnBrk="0" fontAlgn="base" hangingPunct="0">
                        <a:spcBef>
                          <a:spcPct val="20000"/>
                        </a:spcBef>
                        <a:spcAft>
                          <a:spcPct val="0"/>
                        </a:spcAft>
                        <a:buClr>
                          <a:srgbClr val="FFC000"/>
                        </a:buClr>
                        <a:buFont typeface="Arial" charset="0"/>
                        <a:defRPr>
                          <a:solidFill>
                            <a:schemeClr val="tx1"/>
                          </a:solidFill>
                          <a:latin typeface="Frutiger LT Std 45 Light" pitchFamily="34" charset="0"/>
                        </a:defRPr>
                      </a:lvl9p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de-DE" altLang="de-DE" sz="1300" b="0" i="0" u="none" strike="noStrike" cap="none" normalizeH="0" baseline="0" dirty="0">
                          <a:ln>
                            <a:noFill/>
                          </a:ln>
                          <a:solidFill>
                            <a:srgbClr val="002060"/>
                          </a:solidFill>
                          <a:effectLst/>
                          <a:latin typeface="+mn-lt"/>
                          <a:ea typeface="Times New Roman" pitchFamily="18" charset="0"/>
                          <a:cs typeface="Arial" charset="0"/>
                        </a:rPr>
                        <a:t>• IT, Computer </a:t>
                      </a:r>
                    </a:p>
                    <a:p>
                      <a:pPr marL="342900" marR="0" lvl="0" indent="-342900" algn="l" defTabSz="914400" rtl="0" eaLnBrk="0" fontAlgn="base" latinLnBrk="0" hangingPunct="0">
                        <a:lnSpc>
                          <a:spcPct val="100000"/>
                        </a:lnSpc>
                        <a:spcBef>
                          <a:spcPct val="0"/>
                        </a:spcBef>
                        <a:spcAft>
                          <a:spcPct val="0"/>
                        </a:spcAft>
                        <a:buClrTx/>
                        <a:buSzTx/>
                        <a:buFontTx/>
                        <a:buNone/>
                        <a:tabLst/>
                      </a:pPr>
                      <a:r>
                        <a:rPr kumimoji="0" lang="de-DE" altLang="de-DE" sz="1300" b="0" i="0" u="none" strike="noStrike" cap="none" normalizeH="0" baseline="0" dirty="0">
                          <a:ln>
                            <a:noFill/>
                          </a:ln>
                          <a:solidFill>
                            <a:srgbClr val="002060"/>
                          </a:solidFill>
                          <a:effectLst/>
                          <a:latin typeface="+mn-lt"/>
                          <a:ea typeface="Times New Roman" pitchFamily="18" charset="0"/>
                          <a:cs typeface="Arial" charset="0"/>
                        </a:rPr>
                        <a:t>• </a:t>
                      </a:r>
                      <a:r>
                        <a:rPr kumimoji="0" lang="de-DE" altLang="de-DE" sz="1300" b="0" i="0" u="none" strike="noStrike" cap="none" normalizeH="0" baseline="0" dirty="0">
                          <a:ln>
                            <a:noFill/>
                          </a:ln>
                          <a:solidFill>
                            <a:srgbClr val="002060"/>
                          </a:solidFill>
                          <a:effectLst/>
                          <a:latin typeface="+mn-lt"/>
                          <a:ea typeface="Times New Roman" pitchFamily="18" charset="0"/>
                          <a:cs typeface="Century Gothic" pitchFamily="34" charset="0"/>
                        </a:rPr>
                        <a:t>Gesellschafts- und Geisteswissenschaften </a:t>
                      </a:r>
                      <a:endParaRPr kumimoji="0" lang="de-DE" altLang="de-DE" sz="1300" b="0" i="0" u="none" strike="noStrike" cap="none" normalizeH="0" baseline="0" dirty="0">
                        <a:ln>
                          <a:noFill/>
                        </a:ln>
                        <a:solidFill>
                          <a:srgbClr val="002060"/>
                        </a:solidFill>
                        <a:effectLst/>
                        <a:latin typeface="+mn-lt"/>
                        <a:cs typeface="Times New Roman" pitchFamily="18" charset="0"/>
                      </a:endParaRPr>
                    </a:p>
                    <a:p>
                      <a:pPr marL="342900" marR="0" lvl="0" indent="-342900" algn="l" defTabSz="914400" rtl="0" eaLnBrk="0" fontAlgn="base" latinLnBrk="0" hangingPunct="0">
                        <a:lnSpc>
                          <a:spcPct val="100000"/>
                        </a:lnSpc>
                        <a:spcBef>
                          <a:spcPct val="0"/>
                        </a:spcBef>
                        <a:spcAft>
                          <a:spcPct val="0"/>
                        </a:spcAft>
                        <a:buClrTx/>
                        <a:buSzTx/>
                        <a:buFontTx/>
                        <a:buNone/>
                        <a:tabLst/>
                      </a:pPr>
                      <a:r>
                        <a:rPr kumimoji="0" lang="de-DE" altLang="de-DE" sz="1300" b="0" i="0" u="none" strike="noStrike" cap="none" normalizeH="0" baseline="0" dirty="0">
                          <a:ln>
                            <a:noFill/>
                          </a:ln>
                          <a:solidFill>
                            <a:srgbClr val="002060"/>
                          </a:solidFill>
                          <a:effectLst/>
                          <a:latin typeface="+mn-lt"/>
                          <a:cs typeface="Times New Roman" pitchFamily="18" charset="0"/>
                        </a:rPr>
                        <a:t>• Naturwissenschaften </a:t>
                      </a:r>
                    </a:p>
                  </a:txBody>
                  <a:tcPr marT="45700" marB="45700"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chemeClr val="accent1">
                        <a:lumMod val="20000"/>
                        <a:lumOff val="80000"/>
                      </a:schemeClr>
                    </a:solidFill>
                  </a:tcPr>
                </a:tc>
                <a:extLst>
                  <a:ext uri="{0D108BD9-81ED-4DB2-BD59-A6C34878D82A}">
                    <a16:rowId xmlns:a16="http://schemas.microsoft.com/office/drawing/2014/main" val="10002"/>
                  </a:ext>
                </a:extLst>
              </a:tr>
              <a:tr h="463000">
                <a:tc>
                  <a:txBody>
                    <a:bodyPr/>
                    <a:lstStyle>
                      <a:lvl1pPr marL="342900" indent="-342900">
                        <a:spcBef>
                          <a:spcPct val="20000"/>
                        </a:spcBef>
                        <a:buClr>
                          <a:srgbClr val="FFC000"/>
                        </a:buClr>
                        <a:buFont typeface="Arial" charset="0"/>
                        <a:defRPr sz="2800">
                          <a:solidFill>
                            <a:schemeClr val="tx1"/>
                          </a:solidFill>
                          <a:latin typeface="Frutiger LT Std 45 Light" pitchFamily="34" charset="0"/>
                        </a:defRPr>
                      </a:lvl1pPr>
                      <a:lvl2pPr marL="742950" indent="-285750">
                        <a:spcBef>
                          <a:spcPct val="20000"/>
                        </a:spcBef>
                        <a:buClr>
                          <a:srgbClr val="FFC000"/>
                        </a:buClr>
                        <a:buFont typeface="Arial" charset="0"/>
                        <a:defRPr sz="2400">
                          <a:solidFill>
                            <a:schemeClr val="tx1"/>
                          </a:solidFill>
                          <a:latin typeface="Frutiger LT Std 45 Light" pitchFamily="34" charset="0"/>
                        </a:defRPr>
                      </a:lvl2pPr>
                      <a:lvl3pPr marL="1143000" indent="-228600">
                        <a:spcBef>
                          <a:spcPct val="20000"/>
                        </a:spcBef>
                        <a:buClr>
                          <a:srgbClr val="FFC000"/>
                        </a:buClr>
                        <a:buFont typeface="Arial" charset="0"/>
                        <a:defRPr sz="2000">
                          <a:solidFill>
                            <a:schemeClr val="tx1"/>
                          </a:solidFill>
                          <a:latin typeface="Frutiger LT Std 45 Light" pitchFamily="34" charset="0"/>
                        </a:defRPr>
                      </a:lvl3pPr>
                      <a:lvl4pPr marL="1600200" indent="-228600">
                        <a:spcBef>
                          <a:spcPct val="20000"/>
                        </a:spcBef>
                        <a:buClr>
                          <a:srgbClr val="FFC000"/>
                        </a:buClr>
                        <a:buFont typeface="Arial" charset="0"/>
                        <a:defRPr>
                          <a:solidFill>
                            <a:schemeClr val="tx1"/>
                          </a:solidFill>
                          <a:latin typeface="Frutiger LT Std 45 Light" pitchFamily="34" charset="0"/>
                        </a:defRPr>
                      </a:lvl4pPr>
                      <a:lvl5pPr marL="2057400" indent="-228600">
                        <a:spcBef>
                          <a:spcPct val="20000"/>
                        </a:spcBef>
                        <a:buClr>
                          <a:srgbClr val="FFC000"/>
                        </a:buClr>
                        <a:buFont typeface="Arial" charset="0"/>
                        <a:defRPr>
                          <a:solidFill>
                            <a:schemeClr val="tx1"/>
                          </a:solidFill>
                          <a:latin typeface="Frutiger LT Std 45 Light" pitchFamily="34" charset="0"/>
                        </a:defRPr>
                      </a:lvl5pPr>
                      <a:lvl6pPr marL="2514600" indent="-228600" eaLnBrk="0" fontAlgn="base" hangingPunct="0">
                        <a:spcBef>
                          <a:spcPct val="20000"/>
                        </a:spcBef>
                        <a:spcAft>
                          <a:spcPct val="0"/>
                        </a:spcAft>
                        <a:buClr>
                          <a:srgbClr val="FFC000"/>
                        </a:buClr>
                        <a:buFont typeface="Arial" charset="0"/>
                        <a:defRPr>
                          <a:solidFill>
                            <a:schemeClr val="tx1"/>
                          </a:solidFill>
                          <a:latin typeface="Frutiger LT Std 45 Light" pitchFamily="34" charset="0"/>
                        </a:defRPr>
                      </a:lvl6pPr>
                      <a:lvl7pPr marL="2971800" indent="-228600" eaLnBrk="0" fontAlgn="base" hangingPunct="0">
                        <a:spcBef>
                          <a:spcPct val="20000"/>
                        </a:spcBef>
                        <a:spcAft>
                          <a:spcPct val="0"/>
                        </a:spcAft>
                        <a:buClr>
                          <a:srgbClr val="FFC000"/>
                        </a:buClr>
                        <a:buFont typeface="Arial" charset="0"/>
                        <a:defRPr>
                          <a:solidFill>
                            <a:schemeClr val="tx1"/>
                          </a:solidFill>
                          <a:latin typeface="Frutiger LT Std 45 Light" pitchFamily="34" charset="0"/>
                        </a:defRPr>
                      </a:lvl7pPr>
                      <a:lvl8pPr marL="3429000" indent="-228600" eaLnBrk="0" fontAlgn="base" hangingPunct="0">
                        <a:spcBef>
                          <a:spcPct val="20000"/>
                        </a:spcBef>
                        <a:spcAft>
                          <a:spcPct val="0"/>
                        </a:spcAft>
                        <a:buClr>
                          <a:srgbClr val="FFC000"/>
                        </a:buClr>
                        <a:buFont typeface="Arial" charset="0"/>
                        <a:defRPr>
                          <a:solidFill>
                            <a:schemeClr val="tx1"/>
                          </a:solidFill>
                          <a:latin typeface="Frutiger LT Std 45 Light" pitchFamily="34" charset="0"/>
                        </a:defRPr>
                      </a:lvl8pPr>
                      <a:lvl9pPr marL="3886200" indent="-228600" eaLnBrk="0" fontAlgn="base" hangingPunct="0">
                        <a:spcBef>
                          <a:spcPct val="20000"/>
                        </a:spcBef>
                        <a:spcAft>
                          <a:spcPct val="0"/>
                        </a:spcAft>
                        <a:buClr>
                          <a:srgbClr val="FFC000"/>
                        </a:buClr>
                        <a:buFont typeface="Arial" charset="0"/>
                        <a:defRPr>
                          <a:solidFill>
                            <a:schemeClr val="tx1"/>
                          </a:solidFill>
                          <a:latin typeface="Frutiger LT Std 45 Light" pitchFamily="34" charset="0"/>
                        </a:defRPr>
                      </a:lvl9p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de-DE" altLang="de-DE" sz="1300" b="1" i="0" u="none" strike="noStrike" cap="none" normalizeH="0" baseline="0" dirty="0" err="1">
                          <a:ln>
                            <a:noFill/>
                          </a:ln>
                          <a:solidFill>
                            <a:srgbClr val="002060"/>
                          </a:solidFill>
                          <a:effectLst/>
                          <a:latin typeface="+mn-lt"/>
                        </a:rPr>
                        <a:t>Artistic</a:t>
                      </a:r>
                      <a:r>
                        <a:rPr kumimoji="0" lang="de-DE" altLang="de-DE" sz="1300" b="0" i="0" u="none" strike="noStrike" cap="none" normalizeH="0" baseline="0" dirty="0">
                          <a:ln>
                            <a:noFill/>
                          </a:ln>
                          <a:solidFill>
                            <a:srgbClr val="002060"/>
                          </a:solidFill>
                          <a:effectLst/>
                          <a:latin typeface="+mn-lt"/>
                        </a:rPr>
                        <a:t> </a:t>
                      </a:r>
                    </a:p>
                    <a:p>
                      <a:pPr marL="342900" marR="0" lvl="0" indent="-342900" algn="l" defTabSz="914400" rtl="0" eaLnBrk="1" fontAlgn="base" latinLnBrk="0" hangingPunct="1">
                        <a:lnSpc>
                          <a:spcPct val="100000"/>
                        </a:lnSpc>
                        <a:spcBef>
                          <a:spcPct val="0"/>
                        </a:spcBef>
                        <a:spcAft>
                          <a:spcPct val="0"/>
                        </a:spcAft>
                        <a:buClrTx/>
                        <a:buSzTx/>
                        <a:buFontTx/>
                        <a:buNone/>
                        <a:tabLst/>
                      </a:pPr>
                      <a:r>
                        <a:rPr kumimoji="0" lang="de-DE" altLang="de-DE" sz="1300" b="0" i="0" u="none" strike="noStrike" cap="none" normalizeH="0" baseline="0" dirty="0">
                          <a:ln>
                            <a:noFill/>
                          </a:ln>
                          <a:solidFill>
                            <a:srgbClr val="002060"/>
                          </a:solidFill>
                          <a:effectLst/>
                          <a:latin typeface="+mn-lt"/>
                        </a:rPr>
                        <a:t>(künstlerisch-kreative Orientierung)</a:t>
                      </a:r>
                    </a:p>
                  </a:txBody>
                  <a:tcPr marT="45700" marB="45700"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chemeClr val="tx2">
                        <a:lumMod val="60000"/>
                        <a:lumOff val="40000"/>
                      </a:schemeClr>
                    </a:solidFill>
                  </a:tcPr>
                </a:tc>
                <a:tc>
                  <a:txBody>
                    <a:bodyPr/>
                    <a:lstStyle>
                      <a:lvl1pPr marL="342900" indent="-342900">
                        <a:spcBef>
                          <a:spcPct val="20000"/>
                        </a:spcBef>
                        <a:buClr>
                          <a:srgbClr val="FFC000"/>
                        </a:buClr>
                        <a:buFont typeface="Arial" charset="0"/>
                        <a:defRPr sz="2800">
                          <a:solidFill>
                            <a:schemeClr val="tx1"/>
                          </a:solidFill>
                          <a:latin typeface="Frutiger LT Std 45 Light" pitchFamily="34" charset="0"/>
                        </a:defRPr>
                      </a:lvl1pPr>
                      <a:lvl2pPr marL="742950" indent="-285750">
                        <a:spcBef>
                          <a:spcPct val="20000"/>
                        </a:spcBef>
                        <a:buClr>
                          <a:srgbClr val="FFC000"/>
                        </a:buClr>
                        <a:buFont typeface="Arial" charset="0"/>
                        <a:defRPr sz="2400">
                          <a:solidFill>
                            <a:schemeClr val="tx1"/>
                          </a:solidFill>
                          <a:latin typeface="Frutiger LT Std 45 Light" pitchFamily="34" charset="0"/>
                        </a:defRPr>
                      </a:lvl2pPr>
                      <a:lvl3pPr marL="1143000" indent="-228600">
                        <a:spcBef>
                          <a:spcPct val="20000"/>
                        </a:spcBef>
                        <a:buClr>
                          <a:srgbClr val="FFC000"/>
                        </a:buClr>
                        <a:buFont typeface="Arial" charset="0"/>
                        <a:defRPr sz="2000">
                          <a:solidFill>
                            <a:schemeClr val="tx1"/>
                          </a:solidFill>
                          <a:latin typeface="Frutiger LT Std 45 Light" pitchFamily="34" charset="0"/>
                        </a:defRPr>
                      </a:lvl3pPr>
                      <a:lvl4pPr marL="1600200" indent="-228600">
                        <a:spcBef>
                          <a:spcPct val="20000"/>
                        </a:spcBef>
                        <a:buClr>
                          <a:srgbClr val="FFC000"/>
                        </a:buClr>
                        <a:buFont typeface="Arial" charset="0"/>
                        <a:defRPr>
                          <a:solidFill>
                            <a:schemeClr val="tx1"/>
                          </a:solidFill>
                          <a:latin typeface="Frutiger LT Std 45 Light" pitchFamily="34" charset="0"/>
                        </a:defRPr>
                      </a:lvl4pPr>
                      <a:lvl5pPr marL="2057400" indent="-228600">
                        <a:spcBef>
                          <a:spcPct val="20000"/>
                        </a:spcBef>
                        <a:buClr>
                          <a:srgbClr val="FFC000"/>
                        </a:buClr>
                        <a:buFont typeface="Arial" charset="0"/>
                        <a:defRPr>
                          <a:solidFill>
                            <a:schemeClr val="tx1"/>
                          </a:solidFill>
                          <a:latin typeface="Frutiger LT Std 45 Light" pitchFamily="34" charset="0"/>
                        </a:defRPr>
                      </a:lvl5pPr>
                      <a:lvl6pPr marL="2514600" indent="-228600" eaLnBrk="0" fontAlgn="base" hangingPunct="0">
                        <a:spcBef>
                          <a:spcPct val="20000"/>
                        </a:spcBef>
                        <a:spcAft>
                          <a:spcPct val="0"/>
                        </a:spcAft>
                        <a:buClr>
                          <a:srgbClr val="FFC000"/>
                        </a:buClr>
                        <a:buFont typeface="Arial" charset="0"/>
                        <a:defRPr>
                          <a:solidFill>
                            <a:schemeClr val="tx1"/>
                          </a:solidFill>
                          <a:latin typeface="Frutiger LT Std 45 Light" pitchFamily="34" charset="0"/>
                        </a:defRPr>
                      </a:lvl6pPr>
                      <a:lvl7pPr marL="2971800" indent="-228600" eaLnBrk="0" fontAlgn="base" hangingPunct="0">
                        <a:spcBef>
                          <a:spcPct val="20000"/>
                        </a:spcBef>
                        <a:spcAft>
                          <a:spcPct val="0"/>
                        </a:spcAft>
                        <a:buClr>
                          <a:srgbClr val="FFC000"/>
                        </a:buClr>
                        <a:buFont typeface="Arial" charset="0"/>
                        <a:defRPr>
                          <a:solidFill>
                            <a:schemeClr val="tx1"/>
                          </a:solidFill>
                          <a:latin typeface="Frutiger LT Std 45 Light" pitchFamily="34" charset="0"/>
                        </a:defRPr>
                      </a:lvl7pPr>
                      <a:lvl8pPr marL="3429000" indent="-228600" eaLnBrk="0" fontAlgn="base" hangingPunct="0">
                        <a:spcBef>
                          <a:spcPct val="20000"/>
                        </a:spcBef>
                        <a:spcAft>
                          <a:spcPct val="0"/>
                        </a:spcAft>
                        <a:buClr>
                          <a:srgbClr val="FFC000"/>
                        </a:buClr>
                        <a:buFont typeface="Arial" charset="0"/>
                        <a:defRPr>
                          <a:solidFill>
                            <a:schemeClr val="tx1"/>
                          </a:solidFill>
                          <a:latin typeface="Frutiger LT Std 45 Light" pitchFamily="34" charset="0"/>
                        </a:defRPr>
                      </a:lvl8pPr>
                      <a:lvl9pPr marL="3886200" indent="-228600" eaLnBrk="0" fontAlgn="base" hangingPunct="0">
                        <a:spcBef>
                          <a:spcPct val="20000"/>
                        </a:spcBef>
                        <a:spcAft>
                          <a:spcPct val="0"/>
                        </a:spcAft>
                        <a:buClr>
                          <a:srgbClr val="FFC000"/>
                        </a:buClr>
                        <a:buFont typeface="Arial" charset="0"/>
                        <a:defRPr>
                          <a:solidFill>
                            <a:schemeClr val="tx1"/>
                          </a:solidFill>
                          <a:latin typeface="Frutiger LT Std 45 Light" pitchFamily="34" charset="0"/>
                        </a:defRPr>
                      </a:lvl9p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de-DE" altLang="de-DE" sz="1300" b="0" i="0" u="none" strike="noStrike" cap="none" normalizeH="0" baseline="0" dirty="0">
                          <a:ln>
                            <a:noFill/>
                          </a:ln>
                          <a:solidFill>
                            <a:srgbClr val="002060"/>
                          </a:solidFill>
                          <a:effectLst/>
                          <a:latin typeface="+mn-lt"/>
                          <a:ea typeface="Times New Roman" pitchFamily="18" charset="0"/>
                          <a:cs typeface="Arial" charset="0"/>
                        </a:rPr>
                        <a:t>• </a:t>
                      </a:r>
                      <a:r>
                        <a:rPr kumimoji="0" lang="de-DE" altLang="de-DE" sz="1300" b="0" i="0" u="none" strike="noStrike" cap="none" normalizeH="0" baseline="0" dirty="0">
                          <a:ln>
                            <a:noFill/>
                          </a:ln>
                          <a:solidFill>
                            <a:srgbClr val="002060"/>
                          </a:solidFill>
                          <a:effectLst/>
                          <a:latin typeface="+mn-lt"/>
                          <a:ea typeface="Times New Roman" pitchFamily="18" charset="0"/>
                          <a:cs typeface="Century Gothic" pitchFamily="34" charset="0"/>
                        </a:rPr>
                        <a:t>Kunst, Kultur, Gestaltung </a:t>
                      </a:r>
                      <a:endParaRPr kumimoji="0" lang="de-DE" altLang="de-DE" sz="1300" b="0" i="0" u="none" strike="noStrike" cap="none" normalizeH="0" baseline="0" dirty="0">
                        <a:ln>
                          <a:noFill/>
                        </a:ln>
                        <a:solidFill>
                          <a:srgbClr val="002060"/>
                        </a:solidFill>
                        <a:effectLst/>
                        <a:latin typeface="+mn-lt"/>
                        <a:cs typeface="Times New Roman" pitchFamily="18" charset="0"/>
                      </a:endParaRPr>
                    </a:p>
                    <a:p>
                      <a:pPr marL="342900" marR="0" lvl="0" indent="-342900" algn="l" defTabSz="914400" rtl="0" eaLnBrk="0" fontAlgn="base" latinLnBrk="0" hangingPunct="0">
                        <a:lnSpc>
                          <a:spcPct val="100000"/>
                        </a:lnSpc>
                        <a:spcBef>
                          <a:spcPct val="0"/>
                        </a:spcBef>
                        <a:spcAft>
                          <a:spcPct val="0"/>
                        </a:spcAft>
                        <a:buClrTx/>
                        <a:buSzTx/>
                        <a:buFontTx/>
                        <a:buNone/>
                        <a:tabLst/>
                      </a:pPr>
                      <a:r>
                        <a:rPr kumimoji="0" lang="de-DE" altLang="de-DE" sz="1300" b="0" i="0" u="none" strike="noStrike" cap="none" normalizeH="0" baseline="0" dirty="0">
                          <a:ln>
                            <a:noFill/>
                          </a:ln>
                          <a:solidFill>
                            <a:srgbClr val="002060"/>
                          </a:solidFill>
                          <a:effectLst/>
                          <a:latin typeface="+mn-lt"/>
                          <a:cs typeface="Times New Roman" pitchFamily="18" charset="0"/>
                        </a:rPr>
                        <a:t>• Medien </a:t>
                      </a:r>
                    </a:p>
                  </a:txBody>
                  <a:tcPr marT="45700" marB="45700"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chemeClr val="tx2">
                        <a:lumMod val="60000"/>
                        <a:lumOff val="40000"/>
                      </a:schemeClr>
                    </a:solidFill>
                  </a:tcPr>
                </a:tc>
                <a:extLst>
                  <a:ext uri="{0D108BD9-81ED-4DB2-BD59-A6C34878D82A}">
                    <a16:rowId xmlns:a16="http://schemas.microsoft.com/office/drawing/2014/main" val="10003"/>
                  </a:ext>
                </a:extLst>
              </a:tr>
              <a:tr h="839456">
                <a:tc>
                  <a:txBody>
                    <a:bodyPr/>
                    <a:lstStyle>
                      <a:lvl1pPr marL="342900" indent="-342900">
                        <a:spcBef>
                          <a:spcPct val="20000"/>
                        </a:spcBef>
                        <a:buClr>
                          <a:srgbClr val="FFC000"/>
                        </a:buClr>
                        <a:buFont typeface="Arial" charset="0"/>
                        <a:defRPr sz="2800">
                          <a:solidFill>
                            <a:schemeClr val="tx1"/>
                          </a:solidFill>
                          <a:latin typeface="Frutiger LT Std 45 Light" pitchFamily="34" charset="0"/>
                        </a:defRPr>
                      </a:lvl1pPr>
                      <a:lvl2pPr marL="742950" indent="-285750">
                        <a:spcBef>
                          <a:spcPct val="20000"/>
                        </a:spcBef>
                        <a:buClr>
                          <a:srgbClr val="FFC000"/>
                        </a:buClr>
                        <a:buFont typeface="Arial" charset="0"/>
                        <a:defRPr sz="2400">
                          <a:solidFill>
                            <a:schemeClr val="tx1"/>
                          </a:solidFill>
                          <a:latin typeface="Frutiger LT Std 45 Light" pitchFamily="34" charset="0"/>
                        </a:defRPr>
                      </a:lvl2pPr>
                      <a:lvl3pPr marL="1143000" indent="-228600">
                        <a:spcBef>
                          <a:spcPct val="20000"/>
                        </a:spcBef>
                        <a:buClr>
                          <a:srgbClr val="FFC000"/>
                        </a:buClr>
                        <a:buFont typeface="Arial" charset="0"/>
                        <a:defRPr sz="2000">
                          <a:solidFill>
                            <a:schemeClr val="tx1"/>
                          </a:solidFill>
                          <a:latin typeface="Frutiger LT Std 45 Light" pitchFamily="34" charset="0"/>
                        </a:defRPr>
                      </a:lvl3pPr>
                      <a:lvl4pPr marL="1600200" indent="-228600">
                        <a:spcBef>
                          <a:spcPct val="20000"/>
                        </a:spcBef>
                        <a:buClr>
                          <a:srgbClr val="FFC000"/>
                        </a:buClr>
                        <a:buFont typeface="Arial" charset="0"/>
                        <a:defRPr>
                          <a:solidFill>
                            <a:schemeClr val="tx1"/>
                          </a:solidFill>
                          <a:latin typeface="Frutiger LT Std 45 Light" pitchFamily="34" charset="0"/>
                        </a:defRPr>
                      </a:lvl4pPr>
                      <a:lvl5pPr marL="2057400" indent="-228600">
                        <a:spcBef>
                          <a:spcPct val="20000"/>
                        </a:spcBef>
                        <a:buClr>
                          <a:srgbClr val="FFC000"/>
                        </a:buClr>
                        <a:buFont typeface="Arial" charset="0"/>
                        <a:defRPr>
                          <a:solidFill>
                            <a:schemeClr val="tx1"/>
                          </a:solidFill>
                          <a:latin typeface="Frutiger LT Std 45 Light" pitchFamily="34" charset="0"/>
                        </a:defRPr>
                      </a:lvl5pPr>
                      <a:lvl6pPr marL="2514600" indent="-228600" eaLnBrk="0" fontAlgn="base" hangingPunct="0">
                        <a:spcBef>
                          <a:spcPct val="20000"/>
                        </a:spcBef>
                        <a:spcAft>
                          <a:spcPct val="0"/>
                        </a:spcAft>
                        <a:buClr>
                          <a:srgbClr val="FFC000"/>
                        </a:buClr>
                        <a:buFont typeface="Arial" charset="0"/>
                        <a:defRPr>
                          <a:solidFill>
                            <a:schemeClr val="tx1"/>
                          </a:solidFill>
                          <a:latin typeface="Frutiger LT Std 45 Light" pitchFamily="34" charset="0"/>
                        </a:defRPr>
                      </a:lvl6pPr>
                      <a:lvl7pPr marL="2971800" indent="-228600" eaLnBrk="0" fontAlgn="base" hangingPunct="0">
                        <a:spcBef>
                          <a:spcPct val="20000"/>
                        </a:spcBef>
                        <a:spcAft>
                          <a:spcPct val="0"/>
                        </a:spcAft>
                        <a:buClr>
                          <a:srgbClr val="FFC000"/>
                        </a:buClr>
                        <a:buFont typeface="Arial" charset="0"/>
                        <a:defRPr>
                          <a:solidFill>
                            <a:schemeClr val="tx1"/>
                          </a:solidFill>
                          <a:latin typeface="Frutiger LT Std 45 Light" pitchFamily="34" charset="0"/>
                        </a:defRPr>
                      </a:lvl7pPr>
                      <a:lvl8pPr marL="3429000" indent="-228600" eaLnBrk="0" fontAlgn="base" hangingPunct="0">
                        <a:spcBef>
                          <a:spcPct val="20000"/>
                        </a:spcBef>
                        <a:spcAft>
                          <a:spcPct val="0"/>
                        </a:spcAft>
                        <a:buClr>
                          <a:srgbClr val="FFC000"/>
                        </a:buClr>
                        <a:buFont typeface="Arial" charset="0"/>
                        <a:defRPr>
                          <a:solidFill>
                            <a:schemeClr val="tx1"/>
                          </a:solidFill>
                          <a:latin typeface="Frutiger LT Std 45 Light" pitchFamily="34" charset="0"/>
                        </a:defRPr>
                      </a:lvl8pPr>
                      <a:lvl9pPr marL="3886200" indent="-228600" eaLnBrk="0" fontAlgn="base" hangingPunct="0">
                        <a:spcBef>
                          <a:spcPct val="20000"/>
                        </a:spcBef>
                        <a:spcAft>
                          <a:spcPct val="0"/>
                        </a:spcAft>
                        <a:buClr>
                          <a:srgbClr val="FFC000"/>
                        </a:buClr>
                        <a:buFont typeface="Arial" charset="0"/>
                        <a:defRPr>
                          <a:solidFill>
                            <a:schemeClr val="tx1"/>
                          </a:solidFill>
                          <a:latin typeface="Frutiger LT Std 45 Light" pitchFamily="34" charset="0"/>
                        </a:defRPr>
                      </a:lvl9p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de-DE" altLang="de-DE" sz="1300" b="1" i="0" u="none" strike="noStrike" cap="none" normalizeH="0" baseline="0" dirty="0" err="1">
                          <a:ln>
                            <a:noFill/>
                          </a:ln>
                          <a:solidFill>
                            <a:srgbClr val="002060"/>
                          </a:solidFill>
                          <a:effectLst/>
                          <a:latin typeface="+mn-lt"/>
                        </a:rPr>
                        <a:t>Social</a:t>
                      </a:r>
                      <a:r>
                        <a:rPr kumimoji="0" lang="de-DE" altLang="de-DE" sz="1300" b="0" i="0" u="none" strike="noStrike" cap="none" normalizeH="0" baseline="0" dirty="0">
                          <a:ln>
                            <a:noFill/>
                          </a:ln>
                          <a:solidFill>
                            <a:srgbClr val="002060"/>
                          </a:solidFill>
                          <a:effectLst/>
                          <a:latin typeface="+mn-lt"/>
                        </a:rPr>
                        <a:t> </a:t>
                      </a:r>
                    </a:p>
                    <a:p>
                      <a:pPr marL="342900" marR="0" lvl="0" indent="-342900" algn="l" defTabSz="914400" rtl="0" eaLnBrk="1" fontAlgn="base" latinLnBrk="0" hangingPunct="1">
                        <a:lnSpc>
                          <a:spcPct val="100000"/>
                        </a:lnSpc>
                        <a:spcBef>
                          <a:spcPct val="0"/>
                        </a:spcBef>
                        <a:spcAft>
                          <a:spcPct val="0"/>
                        </a:spcAft>
                        <a:buClrTx/>
                        <a:buSzTx/>
                        <a:buFontTx/>
                        <a:buNone/>
                        <a:tabLst/>
                      </a:pPr>
                      <a:r>
                        <a:rPr kumimoji="0" lang="de-DE" altLang="de-DE" sz="1300" b="0" i="0" u="none" strike="noStrike" cap="none" normalizeH="0" baseline="0" dirty="0">
                          <a:ln>
                            <a:noFill/>
                          </a:ln>
                          <a:solidFill>
                            <a:srgbClr val="002060"/>
                          </a:solidFill>
                          <a:effectLst/>
                          <a:latin typeface="+mn-lt"/>
                        </a:rPr>
                        <a:t>(erziehend-pflegende Orientierung)</a:t>
                      </a:r>
                    </a:p>
                  </a:txBody>
                  <a:tcPr marT="45700" marB="45700"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lvl1pPr marL="342900" indent="-342900">
                        <a:spcBef>
                          <a:spcPct val="20000"/>
                        </a:spcBef>
                        <a:buClr>
                          <a:srgbClr val="FFC000"/>
                        </a:buClr>
                        <a:buFont typeface="Arial" charset="0"/>
                        <a:defRPr sz="2800">
                          <a:solidFill>
                            <a:schemeClr val="tx1"/>
                          </a:solidFill>
                          <a:latin typeface="Frutiger LT Std 45 Light" pitchFamily="34" charset="0"/>
                        </a:defRPr>
                      </a:lvl1pPr>
                      <a:lvl2pPr marL="742950" indent="-285750">
                        <a:spcBef>
                          <a:spcPct val="20000"/>
                        </a:spcBef>
                        <a:buClr>
                          <a:srgbClr val="FFC000"/>
                        </a:buClr>
                        <a:buFont typeface="Arial" charset="0"/>
                        <a:defRPr sz="2400">
                          <a:solidFill>
                            <a:schemeClr val="tx1"/>
                          </a:solidFill>
                          <a:latin typeface="Frutiger LT Std 45 Light" pitchFamily="34" charset="0"/>
                        </a:defRPr>
                      </a:lvl2pPr>
                      <a:lvl3pPr marL="1143000" indent="-228600">
                        <a:spcBef>
                          <a:spcPct val="20000"/>
                        </a:spcBef>
                        <a:buClr>
                          <a:srgbClr val="FFC000"/>
                        </a:buClr>
                        <a:buFont typeface="Arial" charset="0"/>
                        <a:defRPr sz="2000">
                          <a:solidFill>
                            <a:schemeClr val="tx1"/>
                          </a:solidFill>
                          <a:latin typeface="Frutiger LT Std 45 Light" pitchFamily="34" charset="0"/>
                        </a:defRPr>
                      </a:lvl3pPr>
                      <a:lvl4pPr marL="1600200" indent="-228600">
                        <a:spcBef>
                          <a:spcPct val="20000"/>
                        </a:spcBef>
                        <a:buClr>
                          <a:srgbClr val="FFC000"/>
                        </a:buClr>
                        <a:buFont typeface="Arial" charset="0"/>
                        <a:defRPr>
                          <a:solidFill>
                            <a:schemeClr val="tx1"/>
                          </a:solidFill>
                          <a:latin typeface="Frutiger LT Std 45 Light" pitchFamily="34" charset="0"/>
                        </a:defRPr>
                      </a:lvl4pPr>
                      <a:lvl5pPr marL="2057400" indent="-228600">
                        <a:spcBef>
                          <a:spcPct val="20000"/>
                        </a:spcBef>
                        <a:buClr>
                          <a:srgbClr val="FFC000"/>
                        </a:buClr>
                        <a:buFont typeface="Arial" charset="0"/>
                        <a:defRPr>
                          <a:solidFill>
                            <a:schemeClr val="tx1"/>
                          </a:solidFill>
                          <a:latin typeface="Frutiger LT Std 45 Light" pitchFamily="34" charset="0"/>
                        </a:defRPr>
                      </a:lvl5pPr>
                      <a:lvl6pPr marL="2514600" indent="-228600" eaLnBrk="0" fontAlgn="base" hangingPunct="0">
                        <a:spcBef>
                          <a:spcPct val="20000"/>
                        </a:spcBef>
                        <a:spcAft>
                          <a:spcPct val="0"/>
                        </a:spcAft>
                        <a:buClr>
                          <a:srgbClr val="FFC000"/>
                        </a:buClr>
                        <a:buFont typeface="Arial" charset="0"/>
                        <a:defRPr>
                          <a:solidFill>
                            <a:schemeClr val="tx1"/>
                          </a:solidFill>
                          <a:latin typeface="Frutiger LT Std 45 Light" pitchFamily="34" charset="0"/>
                        </a:defRPr>
                      </a:lvl6pPr>
                      <a:lvl7pPr marL="2971800" indent="-228600" eaLnBrk="0" fontAlgn="base" hangingPunct="0">
                        <a:spcBef>
                          <a:spcPct val="20000"/>
                        </a:spcBef>
                        <a:spcAft>
                          <a:spcPct val="0"/>
                        </a:spcAft>
                        <a:buClr>
                          <a:srgbClr val="FFC000"/>
                        </a:buClr>
                        <a:buFont typeface="Arial" charset="0"/>
                        <a:defRPr>
                          <a:solidFill>
                            <a:schemeClr val="tx1"/>
                          </a:solidFill>
                          <a:latin typeface="Frutiger LT Std 45 Light" pitchFamily="34" charset="0"/>
                        </a:defRPr>
                      </a:lvl7pPr>
                      <a:lvl8pPr marL="3429000" indent="-228600" eaLnBrk="0" fontAlgn="base" hangingPunct="0">
                        <a:spcBef>
                          <a:spcPct val="20000"/>
                        </a:spcBef>
                        <a:spcAft>
                          <a:spcPct val="0"/>
                        </a:spcAft>
                        <a:buClr>
                          <a:srgbClr val="FFC000"/>
                        </a:buClr>
                        <a:buFont typeface="Arial" charset="0"/>
                        <a:defRPr>
                          <a:solidFill>
                            <a:schemeClr val="tx1"/>
                          </a:solidFill>
                          <a:latin typeface="Frutiger LT Std 45 Light" pitchFamily="34" charset="0"/>
                        </a:defRPr>
                      </a:lvl8pPr>
                      <a:lvl9pPr marL="3886200" indent="-228600" eaLnBrk="0" fontAlgn="base" hangingPunct="0">
                        <a:spcBef>
                          <a:spcPct val="20000"/>
                        </a:spcBef>
                        <a:spcAft>
                          <a:spcPct val="0"/>
                        </a:spcAft>
                        <a:buClr>
                          <a:srgbClr val="FFC000"/>
                        </a:buClr>
                        <a:buFont typeface="Arial" charset="0"/>
                        <a:defRPr>
                          <a:solidFill>
                            <a:schemeClr val="tx1"/>
                          </a:solidFill>
                          <a:latin typeface="Frutiger LT Std 45 Light" pitchFamily="34" charset="0"/>
                        </a:defRPr>
                      </a:lvl9pPr>
                    </a:lstStyle>
                    <a:p>
                      <a:pPr marL="342900" marR="0" lvl="0" indent="-342900" algn="l" defTabSz="914400" rtl="0" eaLnBrk="0" fontAlgn="base" latinLnBrk="0" hangingPunct="0">
                        <a:lnSpc>
                          <a:spcPct val="100000"/>
                        </a:lnSpc>
                        <a:spcBef>
                          <a:spcPct val="0"/>
                        </a:spcBef>
                        <a:spcAft>
                          <a:spcPct val="0"/>
                        </a:spcAft>
                        <a:buClrTx/>
                        <a:buSzTx/>
                        <a:buFontTx/>
                        <a:buNone/>
                        <a:tabLst/>
                      </a:pPr>
                      <a:r>
                        <a:rPr kumimoji="0" lang="de-DE" altLang="de-DE" sz="1300" b="0" i="0" u="none" strike="noStrike" cap="none" normalizeH="0" baseline="0" dirty="0">
                          <a:ln>
                            <a:noFill/>
                          </a:ln>
                          <a:solidFill>
                            <a:srgbClr val="002060"/>
                          </a:solidFill>
                          <a:effectLst/>
                          <a:latin typeface="+mn-lt"/>
                          <a:ea typeface="Times New Roman" pitchFamily="18" charset="0"/>
                          <a:cs typeface="Arial" charset="0"/>
                        </a:rPr>
                        <a:t>• </a:t>
                      </a:r>
                      <a:r>
                        <a:rPr kumimoji="0" lang="de-DE" altLang="de-DE" sz="1300" b="0" i="0" u="none" strike="noStrike" cap="none" normalizeH="0" baseline="0" dirty="0">
                          <a:ln>
                            <a:noFill/>
                          </a:ln>
                          <a:solidFill>
                            <a:srgbClr val="002060"/>
                          </a:solidFill>
                          <a:effectLst/>
                          <a:latin typeface="+mn-lt"/>
                          <a:ea typeface="Times New Roman" pitchFamily="18" charset="0"/>
                          <a:cs typeface="Century Gothic" pitchFamily="34" charset="0"/>
                        </a:rPr>
                        <a:t>Gesellschafts- und Geisteswissenschaften </a:t>
                      </a:r>
                      <a:endParaRPr kumimoji="0" lang="de-DE" altLang="de-DE" sz="1300" b="0" i="0" u="none" strike="noStrike" cap="none" normalizeH="0" baseline="0" dirty="0">
                        <a:ln>
                          <a:noFill/>
                        </a:ln>
                        <a:solidFill>
                          <a:srgbClr val="002060"/>
                        </a:solidFill>
                        <a:effectLst/>
                        <a:latin typeface="+mn-lt"/>
                        <a:cs typeface="Times New Roman" pitchFamily="18" charset="0"/>
                      </a:endParaRPr>
                    </a:p>
                    <a:p>
                      <a:pPr marL="342900" marR="0" lvl="0" indent="-342900" algn="l" defTabSz="914400" rtl="0" eaLnBrk="0" fontAlgn="base" latinLnBrk="0" hangingPunct="0">
                        <a:lnSpc>
                          <a:spcPct val="100000"/>
                        </a:lnSpc>
                        <a:spcBef>
                          <a:spcPct val="0"/>
                        </a:spcBef>
                        <a:spcAft>
                          <a:spcPct val="0"/>
                        </a:spcAft>
                        <a:buClrTx/>
                        <a:buSzTx/>
                        <a:buFontTx/>
                        <a:buNone/>
                        <a:tabLst/>
                      </a:pPr>
                      <a:r>
                        <a:rPr kumimoji="0" lang="de-DE" altLang="de-DE" sz="1300" b="0" i="0" u="none" strike="noStrike" cap="none" normalizeH="0" baseline="0" dirty="0">
                          <a:ln>
                            <a:noFill/>
                          </a:ln>
                          <a:solidFill>
                            <a:srgbClr val="002060"/>
                          </a:solidFill>
                          <a:effectLst/>
                          <a:latin typeface="+mn-lt"/>
                          <a:cs typeface="Times New Roman" pitchFamily="18" charset="0"/>
                        </a:rPr>
                        <a:t>• Gesundheit </a:t>
                      </a:r>
                    </a:p>
                    <a:p>
                      <a:pPr marL="342900" marR="0" lvl="0" indent="-342900" algn="l" defTabSz="914400" rtl="0" eaLnBrk="0" fontAlgn="base" latinLnBrk="0" hangingPunct="0">
                        <a:lnSpc>
                          <a:spcPct val="100000"/>
                        </a:lnSpc>
                        <a:spcBef>
                          <a:spcPct val="0"/>
                        </a:spcBef>
                        <a:spcAft>
                          <a:spcPct val="0"/>
                        </a:spcAft>
                        <a:buClrTx/>
                        <a:buSzTx/>
                        <a:buFontTx/>
                        <a:buNone/>
                        <a:tabLst/>
                      </a:pPr>
                      <a:r>
                        <a:rPr kumimoji="0" lang="de-DE" altLang="de-DE" sz="1300" b="0" i="0" u="none" strike="noStrike" cap="none" normalizeH="0" baseline="0" dirty="0">
                          <a:ln>
                            <a:noFill/>
                          </a:ln>
                          <a:solidFill>
                            <a:srgbClr val="002060"/>
                          </a:solidFill>
                          <a:effectLst/>
                          <a:latin typeface="+mn-lt"/>
                          <a:cs typeface="Times New Roman" pitchFamily="18" charset="0"/>
                        </a:rPr>
                        <a:t>• Soziales, Pädagogik </a:t>
                      </a:r>
                    </a:p>
                  </a:txBody>
                  <a:tcPr marT="45700" marB="45700"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chemeClr val="accent1">
                        <a:lumMod val="20000"/>
                        <a:lumOff val="80000"/>
                      </a:schemeClr>
                    </a:solidFill>
                  </a:tcPr>
                </a:tc>
                <a:extLst>
                  <a:ext uri="{0D108BD9-81ED-4DB2-BD59-A6C34878D82A}">
                    <a16:rowId xmlns:a16="http://schemas.microsoft.com/office/drawing/2014/main" val="10004"/>
                  </a:ext>
                </a:extLst>
              </a:tr>
              <a:tr h="675656">
                <a:tc>
                  <a:txBody>
                    <a:bodyPr/>
                    <a:lstStyle>
                      <a:lvl1pPr marL="342900" indent="-342900">
                        <a:spcBef>
                          <a:spcPct val="20000"/>
                        </a:spcBef>
                        <a:buClr>
                          <a:srgbClr val="FFC000"/>
                        </a:buClr>
                        <a:buFont typeface="Arial" charset="0"/>
                        <a:defRPr sz="2800">
                          <a:solidFill>
                            <a:schemeClr val="tx1"/>
                          </a:solidFill>
                          <a:latin typeface="Frutiger LT Std 45 Light" pitchFamily="34" charset="0"/>
                        </a:defRPr>
                      </a:lvl1pPr>
                      <a:lvl2pPr marL="742950" indent="-285750">
                        <a:spcBef>
                          <a:spcPct val="20000"/>
                        </a:spcBef>
                        <a:buClr>
                          <a:srgbClr val="FFC000"/>
                        </a:buClr>
                        <a:buFont typeface="Arial" charset="0"/>
                        <a:defRPr sz="2400">
                          <a:solidFill>
                            <a:schemeClr val="tx1"/>
                          </a:solidFill>
                          <a:latin typeface="Frutiger LT Std 45 Light" pitchFamily="34" charset="0"/>
                        </a:defRPr>
                      </a:lvl2pPr>
                      <a:lvl3pPr marL="1143000" indent="-228600">
                        <a:spcBef>
                          <a:spcPct val="20000"/>
                        </a:spcBef>
                        <a:buClr>
                          <a:srgbClr val="FFC000"/>
                        </a:buClr>
                        <a:buFont typeface="Arial" charset="0"/>
                        <a:defRPr sz="2000">
                          <a:solidFill>
                            <a:schemeClr val="tx1"/>
                          </a:solidFill>
                          <a:latin typeface="Frutiger LT Std 45 Light" pitchFamily="34" charset="0"/>
                        </a:defRPr>
                      </a:lvl3pPr>
                      <a:lvl4pPr marL="1600200" indent="-228600">
                        <a:spcBef>
                          <a:spcPct val="20000"/>
                        </a:spcBef>
                        <a:buClr>
                          <a:srgbClr val="FFC000"/>
                        </a:buClr>
                        <a:buFont typeface="Arial" charset="0"/>
                        <a:defRPr>
                          <a:solidFill>
                            <a:schemeClr val="tx1"/>
                          </a:solidFill>
                          <a:latin typeface="Frutiger LT Std 45 Light" pitchFamily="34" charset="0"/>
                        </a:defRPr>
                      </a:lvl4pPr>
                      <a:lvl5pPr marL="2057400" indent="-228600">
                        <a:spcBef>
                          <a:spcPct val="20000"/>
                        </a:spcBef>
                        <a:buClr>
                          <a:srgbClr val="FFC000"/>
                        </a:buClr>
                        <a:buFont typeface="Arial" charset="0"/>
                        <a:defRPr>
                          <a:solidFill>
                            <a:schemeClr val="tx1"/>
                          </a:solidFill>
                          <a:latin typeface="Frutiger LT Std 45 Light" pitchFamily="34" charset="0"/>
                        </a:defRPr>
                      </a:lvl5pPr>
                      <a:lvl6pPr marL="2514600" indent="-228600" eaLnBrk="0" fontAlgn="base" hangingPunct="0">
                        <a:spcBef>
                          <a:spcPct val="20000"/>
                        </a:spcBef>
                        <a:spcAft>
                          <a:spcPct val="0"/>
                        </a:spcAft>
                        <a:buClr>
                          <a:srgbClr val="FFC000"/>
                        </a:buClr>
                        <a:buFont typeface="Arial" charset="0"/>
                        <a:defRPr>
                          <a:solidFill>
                            <a:schemeClr val="tx1"/>
                          </a:solidFill>
                          <a:latin typeface="Frutiger LT Std 45 Light" pitchFamily="34" charset="0"/>
                        </a:defRPr>
                      </a:lvl6pPr>
                      <a:lvl7pPr marL="2971800" indent="-228600" eaLnBrk="0" fontAlgn="base" hangingPunct="0">
                        <a:spcBef>
                          <a:spcPct val="20000"/>
                        </a:spcBef>
                        <a:spcAft>
                          <a:spcPct val="0"/>
                        </a:spcAft>
                        <a:buClr>
                          <a:srgbClr val="FFC000"/>
                        </a:buClr>
                        <a:buFont typeface="Arial" charset="0"/>
                        <a:defRPr>
                          <a:solidFill>
                            <a:schemeClr val="tx1"/>
                          </a:solidFill>
                          <a:latin typeface="Frutiger LT Std 45 Light" pitchFamily="34" charset="0"/>
                        </a:defRPr>
                      </a:lvl7pPr>
                      <a:lvl8pPr marL="3429000" indent="-228600" eaLnBrk="0" fontAlgn="base" hangingPunct="0">
                        <a:spcBef>
                          <a:spcPct val="20000"/>
                        </a:spcBef>
                        <a:spcAft>
                          <a:spcPct val="0"/>
                        </a:spcAft>
                        <a:buClr>
                          <a:srgbClr val="FFC000"/>
                        </a:buClr>
                        <a:buFont typeface="Arial" charset="0"/>
                        <a:defRPr>
                          <a:solidFill>
                            <a:schemeClr val="tx1"/>
                          </a:solidFill>
                          <a:latin typeface="Frutiger LT Std 45 Light" pitchFamily="34" charset="0"/>
                        </a:defRPr>
                      </a:lvl8pPr>
                      <a:lvl9pPr marL="3886200" indent="-228600" eaLnBrk="0" fontAlgn="base" hangingPunct="0">
                        <a:spcBef>
                          <a:spcPct val="20000"/>
                        </a:spcBef>
                        <a:spcAft>
                          <a:spcPct val="0"/>
                        </a:spcAft>
                        <a:buClr>
                          <a:srgbClr val="FFC000"/>
                        </a:buClr>
                        <a:buFont typeface="Arial" charset="0"/>
                        <a:defRPr>
                          <a:solidFill>
                            <a:schemeClr val="tx1"/>
                          </a:solidFill>
                          <a:latin typeface="Frutiger LT Std 45 Light" pitchFamily="34" charset="0"/>
                        </a:defRPr>
                      </a:lvl9p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de-DE" altLang="de-DE" sz="1300" b="1" i="0" u="none" strike="noStrike" cap="none" normalizeH="0" baseline="0" dirty="0" err="1">
                          <a:ln>
                            <a:noFill/>
                          </a:ln>
                          <a:solidFill>
                            <a:srgbClr val="002060"/>
                          </a:solidFill>
                          <a:effectLst/>
                          <a:latin typeface="+mn-lt"/>
                        </a:rPr>
                        <a:t>Enterprising</a:t>
                      </a:r>
                      <a:r>
                        <a:rPr kumimoji="0" lang="de-DE" altLang="de-DE" sz="1300" b="0" i="0" u="none" strike="noStrike" cap="none" normalizeH="0" baseline="0" dirty="0">
                          <a:ln>
                            <a:noFill/>
                          </a:ln>
                          <a:solidFill>
                            <a:srgbClr val="002060"/>
                          </a:solidFill>
                          <a:effectLst/>
                          <a:latin typeface="+mn-lt"/>
                        </a:rPr>
                        <a:t> </a:t>
                      </a:r>
                    </a:p>
                    <a:p>
                      <a:pPr marL="342900" marR="0" lvl="0" indent="-342900" algn="l" defTabSz="914400" rtl="0" eaLnBrk="1" fontAlgn="base" latinLnBrk="0" hangingPunct="1">
                        <a:lnSpc>
                          <a:spcPct val="100000"/>
                        </a:lnSpc>
                        <a:spcBef>
                          <a:spcPct val="0"/>
                        </a:spcBef>
                        <a:spcAft>
                          <a:spcPct val="0"/>
                        </a:spcAft>
                        <a:buClrTx/>
                        <a:buSzTx/>
                        <a:buFontTx/>
                        <a:buNone/>
                        <a:tabLst/>
                      </a:pPr>
                      <a:r>
                        <a:rPr kumimoji="0" lang="de-DE" altLang="de-DE" sz="1300" b="0" i="0" u="none" strike="noStrike" cap="none" normalizeH="0" baseline="0" dirty="0">
                          <a:ln>
                            <a:noFill/>
                          </a:ln>
                          <a:solidFill>
                            <a:srgbClr val="002060"/>
                          </a:solidFill>
                          <a:effectLst/>
                          <a:latin typeface="+mn-lt"/>
                        </a:rPr>
                        <a:t>(führend-verkaufende Orientierung)</a:t>
                      </a:r>
                    </a:p>
                  </a:txBody>
                  <a:tcPr marT="45700" marB="45700"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chemeClr val="tx2">
                        <a:lumMod val="60000"/>
                        <a:lumOff val="40000"/>
                      </a:schemeClr>
                    </a:solidFill>
                  </a:tcPr>
                </a:tc>
                <a:tc>
                  <a:txBody>
                    <a:bodyPr/>
                    <a:lstStyle>
                      <a:lvl1pPr marL="342900" indent="-342900">
                        <a:spcBef>
                          <a:spcPct val="20000"/>
                        </a:spcBef>
                        <a:buClr>
                          <a:srgbClr val="FFC000"/>
                        </a:buClr>
                        <a:buFont typeface="Arial" charset="0"/>
                        <a:defRPr sz="2800">
                          <a:solidFill>
                            <a:schemeClr val="tx1"/>
                          </a:solidFill>
                          <a:latin typeface="Frutiger LT Std 45 Light" pitchFamily="34" charset="0"/>
                        </a:defRPr>
                      </a:lvl1pPr>
                      <a:lvl2pPr marL="742950" indent="-285750">
                        <a:spcBef>
                          <a:spcPct val="20000"/>
                        </a:spcBef>
                        <a:buClr>
                          <a:srgbClr val="FFC000"/>
                        </a:buClr>
                        <a:buFont typeface="Arial" charset="0"/>
                        <a:defRPr sz="2400">
                          <a:solidFill>
                            <a:schemeClr val="tx1"/>
                          </a:solidFill>
                          <a:latin typeface="Frutiger LT Std 45 Light" pitchFamily="34" charset="0"/>
                        </a:defRPr>
                      </a:lvl2pPr>
                      <a:lvl3pPr marL="1143000" indent="-228600">
                        <a:spcBef>
                          <a:spcPct val="20000"/>
                        </a:spcBef>
                        <a:buClr>
                          <a:srgbClr val="FFC000"/>
                        </a:buClr>
                        <a:buFont typeface="Arial" charset="0"/>
                        <a:defRPr sz="2000">
                          <a:solidFill>
                            <a:schemeClr val="tx1"/>
                          </a:solidFill>
                          <a:latin typeface="Frutiger LT Std 45 Light" pitchFamily="34" charset="0"/>
                        </a:defRPr>
                      </a:lvl3pPr>
                      <a:lvl4pPr marL="1600200" indent="-228600">
                        <a:spcBef>
                          <a:spcPct val="20000"/>
                        </a:spcBef>
                        <a:buClr>
                          <a:srgbClr val="FFC000"/>
                        </a:buClr>
                        <a:buFont typeface="Arial" charset="0"/>
                        <a:defRPr>
                          <a:solidFill>
                            <a:schemeClr val="tx1"/>
                          </a:solidFill>
                          <a:latin typeface="Frutiger LT Std 45 Light" pitchFamily="34" charset="0"/>
                        </a:defRPr>
                      </a:lvl4pPr>
                      <a:lvl5pPr marL="2057400" indent="-228600">
                        <a:spcBef>
                          <a:spcPct val="20000"/>
                        </a:spcBef>
                        <a:buClr>
                          <a:srgbClr val="FFC000"/>
                        </a:buClr>
                        <a:buFont typeface="Arial" charset="0"/>
                        <a:defRPr>
                          <a:solidFill>
                            <a:schemeClr val="tx1"/>
                          </a:solidFill>
                          <a:latin typeface="Frutiger LT Std 45 Light" pitchFamily="34" charset="0"/>
                        </a:defRPr>
                      </a:lvl5pPr>
                      <a:lvl6pPr marL="2514600" indent="-228600" eaLnBrk="0" fontAlgn="base" hangingPunct="0">
                        <a:spcBef>
                          <a:spcPct val="20000"/>
                        </a:spcBef>
                        <a:spcAft>
                          <a:spcPct val="0"/>
                        </a:spcAft>
                        <a:buClr>
                          <a:srgbClr val="FFC000"/>
                        </a:buClr>
                        <a:buFont typeface="Arial" charset="0"/>
                        <a:defRPr>
                          <a:solidFill>
                            <a:schemeClr val="tx1"/>
                          </a:solidFill>
                          <a:latin typeface="Frutiger LT Std 45 Light" pitchFamily="34" charset="0"/>
                        </a:defRPr>
                      </a:lvl6pPr>
                      <a:lvl7pPr marL="2971800" indent="-228600" eaLnBrk="0" fontAlgn="base" hangingPunct="0">
                        <a:spcBef>
                          <a:spcPct val="20000"/>
                        </a:spcBef>
                        <a:spcAft>
                          <a:spcPct val="0"/>
                        </a:spcAft>
                        <a:buClr>
                          <a:srgbClr val="FFC000"/>
                        </a:buClr>
                        <a:buFont typeface="Arial" charset="0"/>
                        <a:defRPr>
                          <a:solidFill>
                            <a:schemeClr val="tx1"/>
                          </a:solidFill>
                          <a:latin typeface="Frutiger LT Std 45 Light" pitchFamily="34" charset="0"/>
                        </a:defRPr>
                      </a:lvl7pPr>
                      <a:lvl8pPr marL="3429000" indent="-228600" eaLnBrk="0" fontAlgn="base" hangingPunct="0">
                        <a:spcBef>
                          <a:spcPct val="20000"/>
                        </a:spcBef>
                        <a:spcAft>
                          <a:spcPct val="0"/>
                        </a:spcAft>
                        <a:buClr>
                          <a:srgbClr val="FFC000"/>
                        </a:buClr>
                        <a:buFont typeface="Arial" charset="0"/>
                        <a:defRPr>
                          <a:solidFill>
                            <a:schemeClr val="tx1"/>
                          </a:solidFill>
                          <a:latin typeface="Frutiger LT Std 45 Light" pitchFamily="34" charset="0"/>
                        </a:defRPr>
                      </a:lvl8pPr>
                      <a:lvl9pPr marL="3886200" indent="-228600" eaLnBrk="0" fontAlgn="base" hangingPunct="0">
                        <a:spcBef>
                          <a:spcPct val="20000"/>
                        </a:spcBef>
                        <a:spcAft>
                          <a:spcPct val="0"/>
                        </a:spcAft>
                        <a:buClr>
                          <a:srgbClr val="FFC000"/>
                        </a:buClr>
                        <a:buFont typeface="Arial" charset="0"/>
                        <a:defRPr>
                          <a:solidFill>
                            <a:schemeClr val="tx1"/>
                          </a:solidFill>
                          <a:latin typeface="Frutiger LT Std 45 Light" pitchFamily="34" charset="0"/>
                        </a:defRPr>
                      </a:lvl9p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de-DE" altLang="de-DE" sz="1300" b="0" i="0" u="none" strike="noStrike" cap="none" normalizeH="0" baseline="0" dirty="0">
                          <a:ln>
                            <a:noFill/>
                          </a:ln>
                          <a:solidFill>
                            <a:srgbClr val="002060"/>
                          </a:solidFill>
                          <a:effectLst/>
                          <a:latin typeface="+mn-lt"/>
                          <a:ea typeface="Times New Roman" pitchFamily="18" charset="0"/>
                          <a:cs typeface="Arial" charset="0"/>
                        </a:rPr>
                        <a:t>• </a:t>
                      </a:r>
                      <a:r>
                        <a:rPr kumimoji="0" lang="de-DE" altLang="de-DE" sz="1300" b="0" i="0" u="none" strike="noStrike" cap="none" normalizeH="0" baseline="0" dirty="0">
                          <a:ln>
                            <a:noFill/>
                          </a:ln>
                          <a:solidFill>
                            <a:srgbClr val="002060"/>
                          </a:solidFill>
                          <a:effectLst/>
                          <a:latin typeface="+mn-lt"/>
                          <a:ea typeface="Times New Roman" pitchFamily="18" charset="0"/>
                          <a:cs typeface="Century Gothic" pitchFamily="34" charset="0"/>
                        </a:rPr>
                        <a:t>Dienstleistung </a:t>
                      </a:r>
                      <a:endParaRPr kumimoji="0" lang="de-DE" altLang="de-DE" sz="1300" b="0" i="0" u="none" strike="noStrike" cap="none" normalizeH="0" baseline="0" dirty="0">
                        <a:ln>
                          <a:noFill/>
                        </a:ln>
                        <a:solidFill>
                          <a:srgbClr val="002060"/>
                        </a:solidFill>
                        <a:effectLst/>
                        <a:latin typeface="+mn-lt"/>
                        <a:cs typeface="Times New Roman" pitchFamily="18" charset="0"/>
                      </a:endParaRPr>
                    </a:p>
                    <a:p>
                      <a:pPr marL="342900" marR="0" lvl="0" indent="-342900" algn="l" defTabSz="914400" rtl="0" eaLnBrk="0" fontAlgn="base" latinLnBrk="0" hangingPunct="0">
                        <a:lnSpc>
                          <a:spcPct val="100000"/>
                        </a:lnSpc>
                        <a:spcBef>
                          <a:spcPct val="0"/>
                        </a:spcBef>
                        <a:spcAft>
                          <a:spcPct val="0"/>
                        </a:spcAft>
                        <a:buClrTx/>
                        <a:buSzTx/>
                        <a:buFontTx/>
                        <a:buNone/>
                        <a:tabLst/>
                      </a:pPr>
                      <a:r>
                        <a:rPr kumimoji="0" lang="de-DE" altLang="de-DE" sz="1300" b="0" i="0" u="none" strike="noStrike" cap="none" normalizeH="0" baseline="0" dirty="0">
                          <a:ln>
                            <a:noFill/>
                          </a:ln>
                          <a:solidFill>
                            <a:srgbClr val="002060"/>
                          </a:solidFill>
                          <a:effectLst/>
                          <a:latin typeface="+mn-lt"/>
                          <a:cs typeface="Times New Roman" pitchFamily="18" charset="0"/>
                        </a:rPr>
                        <a:t>• Verkehr, Logistik</a:t>
                      </a:r>
                    </a:p>
                  </a:txBody>
                  <a:tcPr marT="45700" marB="45700"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chemeClr val="tx2">
                        <a:lumMod val="60000"/>
                        <a:lumOff val="40000"/>
                      </a:schemeClr>
                    </a:solidFill>
                  </a:tcPr>
                </a:tc>
                <a:extLst>
                  <a:ext uri="{0D108BD9-81ED-4DB2-BD59-A6C34878D82A}">
                    <a16:rowId xmlns:a16="http://schemas.microsoft.com/office/drawing/2014/main" val="10005"/>
                  </a:ext>
                </a:extLst>
              </a:tr>
              <a:tr h="493952">
                <a:tc>
                  <a:txBody>
                    <a:bodyPr/>
                    <a:lstStyle>
                      <a:lvl1pPr marL="342900" indent="-342900">
                        <a:spcBef>
                          <a:spcPct val="20000"/>
                        </a:spcBef>
                        <a:buClr>
                          <a:srgbClr val="FFC000"/>
                        </a:buClr>
                        <a:buFont typeface="Arial" charset="0"/>
                        <a:defRPr sz="2800">
                          <a:solidFill>
                            <a:schemeClr val="tx1"/>
                          </a:solidFill>
                          <a:latin typeface="Frutiger LT Std 45 Light" pitchFamily="34" charset="0"/>
                        </a:defRPr>
                      </a:lvl1pPr>
                      <a:lvl2pPr marL="742950" indent="-285750">
                        <a:spcBef>
                          <a:spcPct val="20000"/>
                        </a:spcBef>
                        <a:buClr>
                          <a:srgbClr val="FFC000"/>
                        </a:buClr>
                        <a:buFont typeface="Arial" charset="0"/>
                        <a:defRPr sz="2400">
                          <a:solidFill>
                            <a:schemeClr val="tx1"/>
                          </a:solidFill>
                          <a:latin typeface="Frutiger LT Std 45 Light" pitchFamily="34" charset="0"/>
                        </a:defRPr>
                      </a:lvl2pPr>
                      <a:lvl3pPr marL="1143000" indent="-228600">
                        <a:spcBef>
                          <a:spcPct val="20000"/>
                        </a:spcBef>
                        <a:buClr>
                          <a:srgbClr val="FFC000"/>
                        </a:buClr>
                        <a:buFont typeface="Arial" charset="0"/>
                        <a:defRPr sz="2000">
                          <a:solidFill>
                            <a:schemeClr val="tx1"/>
                          </a:solidFill>
                          <a:latin typeface="Frutiger LT Std 45 Light" pitchFamily="34" charset="0"/>
                        </a:defRPr>
                      </a:lvl3pPr>
                      <a:lvl4pPr marL="1600200" indent="-228600">
                        <a:spcBef>
                          <a:spcPct val="20000"/>
                        </a:spcBef>
                        <a:buClr>
                          <a:srgbClr val="FFC000"/>
                        </a:buClr>
                        <a:buFont typeface="Arial" charset="0"/>
                        <a:defRPr>
                          <a:solidFill>
                            <a:schemeClr val="tx1"/>
                          </a:solidFill>
                          <a:latin typeface="Frutiger LT Std 45 Light" pitchFamily="34" charset="0"/>
                        </a:defRPr>
                      </a:lvl4pPr>
                      <a:lvl5pPr marL="2057400" indent="-228600">
                        <a:spcBef>
                          <a:spcPct val="20000"/>
                        </a:spcBef>
                        <a:buClr>
                          <a:srgbClr val="FFC000"/>
                        </a:buClr>
                        <a:buFont typeface="Arial" charset="0"/>
                        <a:defRPr>
                          <a:solidFill>
                            <a:schemeClr val="tx1"/>
                          </a:solidFill>
                          <a:latin typeface="Frutiger LT Std 45 Light" pitchFamily="34" charset="0"/>
                        </a:defRPr>
                      </a:lvl5pPr>
                      <a:lvl6pPr marL="2514600" indent="-228600" eaLnBrk="0" fontAlgn="base" hangingPunct="0">
                        <a:spcBef>
                          <a:spcPct val="20000"/>
                        </a:spcBef>
                        <a:spcAft>
                          <a:spcPct val="0"/>
                        </a:spcAft>
                        <a:buClr>
                          <a:srgbClr val="FFC000"/>
                        </a:buClr>
                        <a:buFont typeface="Arial" charset="0"/>
                        <a:defRPr>
                          <a:solidFill>
                            <a:schemeClr val="tx1"/>
                          </a:solidFill>
                          <a:latin typeface="Frutiger LT Std 45 Light" pitchFamily="34" charset="0"/>
                        </a:defRPr>
                      </a:lvl6pPr>
                      <a:lvl7pPr marL="2971800" indent="-228600" eaLnBrk="0" fontAlgn="base" hangingPunct="0">
                        <a:spcBef>
                          <a:spcPct val="20000"/>
                        </a:spcBef>
                        <a:spcAft>
                          <a:spcPct val="0"/>
                        </a:spcAft>
                        <a:buClr>
                          <a:srgbClr val="FFC000"/>
                        </a:buClr>
                        <a:buFont typeface="Arial" charset="0"/>
                        <a:defRPr>
                          <a:solidFill>
                            <a:schemeClr val="tx1"/>
                          </a:solidFill>
                          <a:latin typeface="Frutiger LT Std 45 Light" pitchFamily="34" charset="0"/>
                        </a:defRPr>
                      </a:lvl7pPr>
                      <a:lvl8pPr marL="3429000" indent="-228600" eaLnBrk="0" fontAlgn="base" hangingPunct="0">
                        <a:spcBef>
                          <a:spcPct val="20000"/>
                        </a:spcBef>
                        <a:spcAft>
                          <a:spcPct val="0"/>
                        </a:spcAft>
                        <a:buClr>
                          <a:srgbClr val="FFC000"/>
                        </a:buClr>
                        <a:buFont typeface="Arial" charset="0"/>
                        <a:defRPr>
                          <a:solidFill>
                            <a:schemeClr val="tx1"/>
                          </a:solidFill>
                          <a:latin typeface="Frutiger LT Std 45 Light" pitchFamily="34" charset="0"/>
                        </a:defRPr>
                      </a:lvl8pPr>
                      <a:lvl9pPr marL="3886200" indent="-228600" eaLnBrk="0" fontAlgn="base" hangingPunct="0">
                        <a:spcBef>
                          <a:spcPct val="20000"/>
                        </a:spcBef>
                        <a:spcAft>
                          <a:spcPct val="0"/>
                        </a:spcAft>
                        <a:buClr>
                          <a:srgbClr val="FFC000"/>
                        </a:buClr>
                        <a:buFont typeface="Arial" charset="0"/>
                        <a:defRPr>
                          <a:solidFill>
                            <a:schemeClr val="tx1"/>
                          </a:solidFill>
                          <a:latin typeface="Frutiger LT Std 45 Light" pitchFamily="34" charset="0"/>
                        </a:defRPr>
                      </a:lvl9p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de-DE" altLang="de-DE" sz="1300" b="1" i="0" u="none" strike="noStrike" cap="none" normalizeH="0" baseline="0" dirty="0" err="1">
                          <a:ln>
                            <a:noFill/>
                          </a:ln>
                          <a:solidFill>
                            <a:srgbClr val="002060"/>
                          </a:solidFill>
                          <a:effectLst/>
                          <a:latin typeface="+mn-lt"/>
                        </a:rPr>
                        <a:t>Conventional</a:t>
                      </a:r>
                      <a:r>
                        <a:rPr kumimoji="0" lang="de-DE" altLang="de-DE" sz="1300" b="0" i="0" u="none" strike="noStrike" cap="none" normalizeH="0" baseline="0" dirty="0">
                          <a:ln>
                            <a:noFill/>
                          </a:ln>
                          <a:solidFill>
                            <a:srgbClr val="002060"/>
                          </a:solidFill>
                          <a:effectLst/>
                          <a:latin typeface="+mn-lt"/>
                        </a:rPr>
                        <a:t> </a:t>
                      </a:r>
                    </a:p>
                    <a:p>
                      <a:pPr marL="342900" marR="0" lvl="0" indent="-342900" algn="l" defTabSz="914400" rtl="0" eaLnBrk="1" fontAlgn="base" latinLnBrk="0" hangingPunct="1">
                        <a:lnSpc>
                          <a:spcPct val="100000"/>
                        </a:lnSpc>
                        <a:spcBef>
                          <a:spcPct val="0"/>
                        </a:spcBef>
                        <a:spcAft>
                          <a:spcPct val="0"/>
                        </a:spcAft>
                        <a:buClrTx/>
                        <a:buSzTx/>
                        <a:buFontTx/>
                        <a:buNone/>
                        <a:tabLst/>
                      </a:pPr>
                      <a:r>
                        <a:rPr kumimoji="0" lang="de-DE" altLang="de-DE" sz="1300" b="0" i="0" u="none" strike="noStrike" cap="none" normalizeH="0" baseline="0" dirty="0">
                          <a:ln>
                            <a:noFill/>
                          </a:ln>
                          <a:solidFill>
                            <a:srgbClr val="002060"/>
                          </a:solidFill>
                          <a:effectLst/>
                          <a:latin typeface="+mn-lt"/>
                        </a:rPr>
                        <a:t>(ordnend-verwaltende Orientierung)</a:t>
                      </a:r>
                    </a:p>
                  </a:txBody>
                  <a:tcPr marT="45700" marB="45700"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lvl1pPr marL="342900" indent="-342900">
                        <a:spcBef>
                          <a:spcPct val="20000"/>
                        </a:spcBef>
                        <a:buClr>
                          <a:srgbClr val="FFC000"/>
                        </a:buClr>
                        <a:buFont typeface="Arial" charset="0"/>
                        <a:defRPr sz="2800">
                          <a:solidFill>
                            <a:schemeClr val="tx1"/>
                          </a:solidFill>
                          <a:latin typeface="Frutiger LT Std 45 Light" pitchFamily="34" charset="0"/>
                        </a:defRPr>
                      </a:lvl1pPr>
                      <a:lvl2pPr marL="742950" indent="-285750">
                        <a:spcBef>
                          <a:spcPct val="20000"/>
                        </a:spcBef>
                        <a:buClr>
                          <a:srgbClr val="FFC000"/>
                        </a:buClr>
                        <a:buFont typeface="Arial" charset="0"/>
                        <a:defRPr sz="2400">
                          <a:solidFill>
                            <a:schemeClr val="tx1"/>
                          </a:solidFill>
                          <a:latin typeface="Frutiger LT Std 45 Light" pitchFamily="34" charset="0"/>
                        </a:defRPr>
                      </a:lvl2pPr>
                      <a:lvl3pPr marL="1143000" indent="-228600">
                        <a:spcBef>
                          <a:spcPct val="20000"/>
                        </a:spcBef>
                        <a:buClr>
                          <a:srgbClr val="FFC000"/>
                        </a:buClr>
                        <a:buFont typeface="Arial" charset="0"/>
                        <a:defRPr sz="2000">
                          <a:solidFill>
                            <a:schemeClr val="tx1"/>
                          </a:solidFill>
                          <a:latin typeface="Frutiger LT Std 45 Light" pitchFamily="34" charset="0"/>
                        </a:defRPr>
                      </a:lvl3pPr>
                      <a:lvl4pPr marL="1600200" indent="-228600">
                        <a:spcBef>
                          <a:spcPct val="20000"/>
                        </a:spcBef>
                        <a:buClr>
                          <a:srgbClr val="FFC000"/>
                        </a:buClr>
                        <a:buFont typeface="Arial" charset="0"/>
                        <a:defRPr>
                          <a:solidFill>
                            <a:schemeClr val="tx1"/>
                          </a:solidFill>
                          <a:latin typeface="Frutiger LT Std 45 Light" pitchFamily="34" charset="0"/>
                        </a:defRPr>
                      </a:lvl4pPr>
                      <a:lvl5pPr marL="2057400" indent="-228600">
                        <a:spcBef>
                          <a:spcPct val="20000"/>
                        </a:spcBef>
                        <a:buClr>
                          <a:srgbClr val="FFC000"/>
                        </a:buClr>
                        <a:buFont typeface="Arial" charset="0"/>
                        <a:defRPr>
                          <a:solidFill>
                            <a:schemeClr val="tx1"/>
                          </a:solidFill>
                          <a:latin typeface="Frutiger LT Std 45 Light" pitchFamily="34" charset="0"/>
                        </a:defRPr>
                      </a:lvl5pPr>
                      <a:lvl6pPr marL="2514600" indent="-228600" eaLnBrk="0" fontAlgn="base" hangingPunct="0">
                        <a:spcBef>
                          <a:spcPct val="20000"/>
                        </a:spcBef>
                        <a:spcAft>
                          <a:spcPct val="0"/>
                        </a:spcAft>
                        <a:buClr>
                          <a:srgbClr val="FFC000"/>
                        </a:buClr>
                        <a:buFont typeface="Arial" charset="0"/>
                        <a:defRPr>
                          <a:solidFill>
                            <a:schemeClr val="tx1"/>
                          </a:solidFill>
                          <a:latin typeface="Frutiger LT Std 45 Light" pitchFamily="34" charset="0"/>
                        </a:defRPr>
                      </a:lvl6pPr>
                      <a:lvl7pPr marL="2971800" indent="-228600" eaLnBrk="0" fontAlgn="base" hangingPunct="0">
                        <a:spcBef>
                          <a:spcPct val="20000"/>
                        </a:spcBef>
                        <a:spcAft>
                          <a:spcPct val="0"/>
                        </a:spcAft>
                        <a:buClr>
                          <a:srgbClr val="FFC000"/>
                        </a:buClr>
                        <a:buFont typeface="Arial" charset="0"/>
                        <a:defRPr>
                          <a:solidFill>
                            <a:schemeClr val="tx1"/>
                          </a:solidFill>
                          <a:latin typeface="Frutiger LT Std 45 Light" pitchFamily="34" charset="0"/>
                        </a:defRPr>
                      </a:lvl7pPr>
                      <a:lvl8pPr marL="3429000" indent="-228600" eaLnBrk="0" fontAlgn="base" hangingPunct="0">
                        <a:spcBef>
                          <a:spcPct val="20000"/>
                        </a:spcBef>
                        <a:spcAft>
                          <a:spcPct val="0"/>
                        </a:spcAft>
                        <a:buClr>
                          <a:srgbClr val="FFC000"/>
                        </a:buClr>
                        <a:buFont typeface="Arial" charset="0"/>
                        <a:defRPr>
                          <a:solidFill>
                            <a:schemeClr val="tx1"/>
                          </a:solidFill>
                          <a:latin typeface="Frutiger LT Std 45 Light" pitchFamily="34" charset="0"/>
                        </a:defRPr>
                      </a:lvl8pPr>
                      <a:lvl9pPr marL="3886200" indent="-228600" eaLnBrk="0" fontAlgn="base" hangingPunct="0">
                        <a:spcBef>
                          <a:spcPct val="20000"/>
                        </a:spcBef>
                        <a:spcAft>
                          <a:spcPct val="0"/>
                        </a:spcAft>
                        <a:buClr>
                          <a:srgbClr val="FFC000"/>
                        </a:buClr>
                        <a:buFont typeface="Arial" charset="0"/>
                        <a:defRPr>
                          <a:solidFill>
                            <a:schemeClr val="tx1"/>
                          </a:solidFill>
                          <a:latin typeface="Frutiger LT Std 45 Light" pitchFamily="34" charset="0"/>
                        </a:defRPr>
                      </a:lvl9p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de-DE" altLang="de-DE" sz="1300" b="0" i="0" u="none" strike="noStrike" cap="none" normalizeH="0" baseline="0" dirty="0">
                          <a:ln>
                            <a:noFill/>
                          </a:ln>
                          <a:solidFill>
                            <a:srgbClr val="002060"/>
                          </a:solidFill>
                          <a:effectLst/>
                          <a:latin typeface="+mn-lt"/>
                          <a:ea typeface="Times New Roman" pitchFamily="18" charset="0"/>
                          <a:cs typeface="Arial" charset="0"/>
                        </a:rPr>
                        <a:t>• Wirtschaft, Verwaltung </a:t>
                      </a:r>
                    </a:p>
                  </a:txBody>
                  <a:tcPr marT="45700" marB="45700"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chemeClr val="accent1">
                        <a:lumMod val="20000"/>
                        <a:lumOff val="80000"/>
                      </a:schemeClr>
                    </a:solidFill>
                  </a:tcPr>
                </a:tc>
                <a:extLst>
                  <a:ext uri="{0D108BD9-81ED-4DB2-BD59-A6C34878D82A}">
                    <a16:rowId xmlns:a16="http://schemas.microsoft.com/office/drawing/2014/main" val="10006"/>
                  </a:ext>
                </a:extLst>
              </a:tr>
            </a:tbl>
          </a:graphicData>
        </a:graphic>
      </p:graphicFrame>
    </p:spTree>
    <p:extLst>
      <p:ext uri="{BB962C8B-B14F-4D97-AF65-F5344CB8AC3E}">
        <p14:creationId xmlns:p14="http://schemas.microsoft.com/office/powerpoint/2010/main" val="2342819286"/>
      </p:ext>
    </p:extLst>
  </p:cSld>
  <p:clrMapOvr>
    <a:masterClrMapping/>
  </p:clrMapOvr>
  <p:transition spd="med">
    <p:wipe dir="u"/>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68313" y="819605"/>
            <a:ext cx="8229600" cy="715987"/>
          </a:xfrm>
        </p:spPr>
        <p:txBody>
          <a:bodyPr/>
          <a:lstStyle/>
          <a:p>
            <a:r>
              <a:rPr lang="de-DE" dirty="0" smtClean="0"/>
              <a:t>Potenzialanalyse im 2-Schicht-Modell</a:t>
            </a:r>
            <a:endParaRPr lang="de-DE" dirty="0"/>
          </a:p>
        </p:txBody>
      </p:sp>
      <p:sp>
        <p:nvSpPr>
          <p:cNvPr id="3" name="Inhaltsplatzhalter 2"/>
          <p:cNvSpPr>
            <a:spLocks noGrp="1"/>
          </p:cNvSpPr>
          <p:nvPr>
            <p:ph idx="1"/>
          </p:nvPr>
        </p:nvSpPr>
        <p:spPr>
          <a:xfrm>
            <a:off x="457200" y="1673199"/>
            <a:ext cx="4042792" cy="4276081"/>
          </a:xfrm>
          <a:ln>
            <a:solidFill>
              <a:schemeClr val="tx1">
                <a:lumMod val="60000"/>
                <a:lumOff val="40000"/>
              </a:schemeClr>
            </a:solidFill>
          </a:ln>
        </p:spPr>
        <p:style>
          <a:lnRef idx="2">
            <a:schemeClr val="accent1"/>
          </a:lnRef>
          <a:fillRef idx="1">
            <a:schemeClr val="lt1"/>
          </a:fillRef>
          <a:effectRef idx="0">
            <a:schemeClr val="accent1"/>
          </a:effectRef>
          <a:fontRef idx="minor">
            <a:schemeClr val="dk1"/>
          </a:fontRef>
        </p:style>
        <p:txBody>
          <a:bodyPr anchor="ctr">
            <a:normAutofit/>
          </a:bodyPr>
          <a:lstStyle/>
          <a:p>
            <a:pPr marL="0" indent="0">
              <a:buNone/>
            </a:pPr>
            <a:r>
              <a:rPr lang="de-DE" sz="2000" dirty="0" smtClean="0">
                <a:solidFill>
                  <a:schemeClr val="accent1">
                    <a:lumMod val="75000"/>
                  </a:schemeClr>
                </a:solidFill>
                <a:latin typeface="Arial" panose="020B0604020202020204" pitchFamily="34" charset="0"/>
                <a:cs typeface="Arial" panose="020B0604020202020204" pitchFamily="34" charset="0"/>
              </a:rPr>
              <a:t>Die </a:t>
            </a:r>
            <a:r>
              <a:rPr lang="de-DE" sz="2000" dirty="0" err="1" smtClean="0">
                <a:solidFill>
                  <a:schemeClr val="accent1">
                    <a:lumMod val="75000"/>
                  </a:schemeClr>
                </a:solidFill>
                <a:latin typeface="Arial" panose="020B0604020202020204" pitchFamily="34" charset="0"/>
                <a:cs typeface="Arial" panose="020B0604020202020204" pitchFamily="34" charset="0"/>
              </a:rPr>
              <a:t>SuS</a:t>
            </a:r>
            <a:r>
              <a:rPr lang="de-DE" sz="2000" dirty="0" smtClean="0">
                <a:solidFill>
                  <a:schemeClr val="accent1">
                    <a:lumMod val="75000"/>
                  </a:schemeClr>
                </a:solidFill>
                <a:latin typeface="Arial" panose="020B0604020202020204" pitchFamily="34" charset="0"/>
                <a:cs typeface="Arial" panose="020B0604020202020204" pitchFamily="34" charset="0"/>
              </a:rPr>
              <a:t> durchlaufen sechs handlungsorientierte Aufgaben analog zum </a:t>
            </a:r>
            <a:r>
              <a:rPr lang="de-DE" sz="2000" b="1" dirty="0" smtClean="0">
                <a:solidFill>
                  <a:schemeClr val="accent1">
                    <a:lumMod val="75000"/>
                  </a:schemeClr>
                </a:solidFill>
                <a:latin typeface="Arial" panose="020B0604020202020204" pitchFamily="34" charset="0"/>
                <a:cs typeface="Arial" panose="020B0604020202020204" pitchFamily="34" charset="0"/>
              </a:rPr>
              <a:t>RIASEC-Modell:</a:t>
            </a:r>
            <a:br>
              <a:rPr lang="de-DE" sz="2000" b="1" dirty="0" smtClean="0">
                <a:solidFill>
                  <a:schemeClr val="accent1">
                    <a:lumMod val="75000"/>
                  </a:schemeClr>
                </a:solidFill>
                <a:latin typeface="Arial" panose="020B0604020202020204" pitchFamily="34" charset="0"/>
                <a:cs typeface="Arial" panose="020B0604020202020204" pitchFamily="34" charset="0"/>
              </a:rPr>
            </a:br>
            <a:endParaRPr lang="de-DE" sz="2000" b="1" dirty="0">
              <a:solidFill>
                <a:schemeClr val="accent1">
                  <a:lumMod val="75000"/>
                </a:schemeClr>
              </a:solidFill>
              <a:latin typeface="Arial" panose="020B0604020202020204" pitchFamily="34" charset="0"/>
              <a:cs typeface="Arial" panose="020B0604020202020204" pitchFamily="34" charset="0"/>
            </a:endParaRPr>
          </a:p>
          <a:p>
            <a:pPr lvl="0"/>
            <a:r>
              <a:rPr lang="de-DE" sz="2000" b="1" dirty="0" err="1" smtClean="0">
                <a:solidFill>
                  <a:schemeClr val="accent1">
                    <a:lumMod val="75000"/>
                  </a:schemeClr>
                </a:solidFill>
                <a:latin typeface="Arial" panose="020B0604020202020204" pitchFamily="34" charset="0"/>
                <a:cs typeface="Arial" panose="020B0604020202020204" pitchFamily="34" charset="0"/>
              </a:rPr>
              <a:t>R</a:t>
            </a:r>
            <a:r>
              <a:rPr lang="de-DE" sz="2000" dirty="0" err="1" smtClean="0">
                <a:solidFill>
                  <a:schemeClr val="accent1">
                    <a:lumMod val="75000"/>
                  </a:schemeClr>
                </a:solidFill>
                <a:latin typeface="Arial" panose="020B0604020202020204" pitchFamily="34" charset="0"/>
                <a:cs typeface="Arial" panose="020B0604020202020204" pitchFamily="34" charset="0"/>
              </a:rPr>
              <a:t>ealistic</a:t>
            </a:r>
            <a:r>
              <a:rPr lang="de-DE" sz="2000" dirty="0" smtClean="0">
                <a:solidFill>
                  <a:schemeClr val="accent1">
                    <a:lumMod val="75000"/>
                  </a:schemeClr>
                </a:solidFill>
                <a:latin typeface="Arial" panose="020B0604020202020204" pitchFamily="34" charset="0"/>
                <a:cs typeface="Arial" panose="020B0604020202020204" pitchFamily="34" charset="0"/>
              </a:rPr>
              <a:t>; Partneraufgabe</a:t>
            </a:r>
          </a:p>
          <a:p>
            <a:pPr lvl="0"/>
            <a:r>
              <a:rPr lang="de-DE" sz="2000" b="1" dirty="0" smtClean="0">
                <a:solidFill>
                  <a:schemeClr val="accent1">
                    <a:lumMod val="75000"/>
                  </a:schemeClr>
                </a:solidFill>
                <a:latin typeface="Arial" panose="020B0604020202020204" pitchFamily="34" charset="0"/>
                <a:cs typeface="Arial" panose="020B0604020202020204" pitchFamily="34" charset="0"/>
              </a:rPr>
              <a:t>I</a:t>
            </a:r>
            <a:r>
              <a:rPr lang="de-DE" sz="2000" dirty="0" smtClean="0">
                <a:solidFill>
                  <a:schemeClr val="accent1">
                    <a:lumMod val="75000"/>
                  </a:schemeClr>
                </a:solidFill>
                <a:latin typeface="Arial" panose="020B0604020202020204" pitchFamily="34" charset="0"/>
                <a:cs typeface="Arial" panose="020B0604020202020204" pitchFamily="34" charset="0"/>
              </a:rPr>
              <a:t>nvestigative; Gruppenaufgabe</a:t>
            </a:r>
            <a:endParaRPr lang="de-DE" sz="2000" dirty="0">
              <a:solidFill>
                <a:schemeClr val="accent1">
                  <a:lumMod val="75000"/>
                </a:schemeClr>
              </a:solidFill>
              <a:latin typeface="Arial" panose="020B0604020202020204" pitchFamily="34" charset="0"/>
              <a:cs typeface="Arial" panose="020B0604020202020204" pitchFamily="34" charset="0"/>
            </a:endParaRPr>
          </a:p>
          <a:p>
            <a:pPr lvl="0"/>
            <a:r>
              <a:rPr lang="de-DE" sz="2000" b="1" dirty="0" err="1" smtClean="0">
                <a:solidFill>
                  <a:schemeClr val="accent1">
                    <a:lumMod val="75000"/>
                  </a:schemeClr>
                </a:solidFill>
                <a:latin typeface="Arial" panose="020B0604020202020204" pitchFamily="34" charset="0"/>
                <a:cs typeface="Arial" panose="020B0604020202020204" pitchFamily="34" charset="0"/>
              </a:rPr>
              <a:t>A</a:t>
            </a:r>
            <a:r>
              <a:rPr lang="de-DE" sz="2000" dirty="0" err="1" smtClean="0">
                <a:solidFill>
                  <a:schemeClr val="accent1">
                    <a:lumMod val="75000"/>
                  </a:schemeClr>
                </a:solidFill>
                <a:latin typeface="Arial" panose="020B0604020202020204" pitchFamily="34" charset="0"/>
                <a:cs typeface="Arial" panose="020B0604020202020204" pitchFamily="34" charset="0"/>
              </a:rPr>
              <a:t>rtistic</a:t>
            </a:r>
            <a:r>
              <a:rPr lang="de-DE" sz="2000" dirty="0" smtClean="0">
                <a:solidFill>
                  <a:schemeClr val="accent1">
                    <a:lumMod val="75000"/>
                  </a:schemeClr>
                </a:solidFill>
                <a:latin typeface="Arial" panose="020B0604020202020204" pitchFamily="34" charset="0"/>
                <a:cs typeface="Arial" panose="020B0604020202020204" pitchFamily="34" charset="0"/>
              </a:rPr>
              <a:t>, Einzelaufgabe</a:t>
            </a:r>
            <a:endParaRPr lang="de-DE" sz="2000" dirty="0">
              <a:solidFill>
                <a:schemeClr val="accent1">
                  <a:lumMod val="75000"/>
                </a:schemeClr>
              </a:solidFill>
              <a:latin typeface="Arial" panose="020B0604020202020204" pitchFamily="34" charset="0"/>
              <a:cs typeface="Arial" panose="020B0604020202020204" pitchFamily="34" charset="0"/>
            </a:endParaRPr>
          </a:p>
          <a:p>
            <a:pPr lvl="0"/>
            <a:r>
              <a:rPr lang="de-DE" sz="2000" b="1" dirty="0" err="1" smtClean="0">
                <a:solidFill>
                  <a:schemeClr val="accent1">
                    <a:lumMod val="75000"/>
                  </a:schemeClr>
                </a:solidFill>
                <a:latin typeface="Arial" panose="020B0604020202020204" pitchFamily="34" charset="0"/>
                <a:cs typeface="Arial" panose="020B0604020202020204" pitchFamily="34" charset="0"/>
              </a:rPr>
              <a:t>S</a:t>
            </a:r>
            <a:r>
              <a:rPr lang="de-DE" sz="2000" dirty="0" err="1" smtClean="0">
                <a:solidFill>
                  <a:schemeClr val="accent1">
                    <a:lumMod val="75000"/>
                  </a:schemeClr>
                </a:solidFill>
                <a:latin typeface="Arial" panose="020B0604020202020204" pitchFamily="34" charset="0"/>
                <a:cs typeface="Arial" panose="020B0604020202020204" pitchFamily="34" charset="0"/>
              </a:rPr>
              <a:t>ocial</a:t>
            </a:r>
            <a:r>
              <a:rPr lang="de-DE" sz="2000" dirty="0" smtClean="0">
                <a:solidFill>
                  <a:schemeClr val="accent1">
                    <a:lumMod val="75000"/>
                  </a:schemeClr>
                </a:solidFill>
                <a:latin typeface="Arial" panose="020B0604020202020204" pitchFamily="34" charset="0"/>
                <a:cs typeface="Arial" panose="020B0604020202020204" pitchFamily="34" charset="0"/>
              </a:rPr>
              <a:t>; Einzelaufgabe</a:t>
            </a:r>
          </a:p>
          <a:p>
            <a:pPr lvl="0"/>
            <a:r>
              <a:rPr lang="de-DE" sz="2000" b="1" dirty="0">
                <a:solidFill>
                  <a:schemeClr val="accent1">
                    <a:lumMod val="75000"/>
                  </a:schemeClr>
                </a:solidFill>
                <a:latin typeface="Arial" panose="020B0604020202020204" pitchFamily="34" charset="0"/>
                <a:cs typeface="Arial" panose="020B0604020202020204" pitchFamily="34" charset="0"/>
              </a:rPr>
              <a:t>E</a:t>
            </a:r>
            <a:r>
              <a:rPr lang="en-GB" sz="2000" dirty="0" err="1" smtClean="0">
                <a:solidFill>
                  <a:schemeClr val="accent1">
                    <a:lumMod val="75000"/>
                  </a:schemeClr>
                </a:solidFill>
                <a:latin typeface="Arial" panose="020B0604020202020204" pitchFamily="34" charset="0"/>
                <a:cs typeface="Arial" panose="020B0604020202020204" pitchFamily="34" charset="0"/>
              </a:rPr>
              <a:t>nterprising</a:t>
            </a:r>
            <a:r>
              <a:rPr lang="en-GB" sz="2000" dirty="0" smtClean="0">
                <a:solidFill>
                  <a:schemeClr val="accent1">
                    <a:lumMod val="75000"/>
                  </a:schemeClr>
                </a:solidFill>
                <a:latin typeface="Arial" panose="020B0604020202020204" pitchFamily="34" charset="0"/>
                <a:cs typeface="Arial" panose="020B0604020202020204" pitchFamily="34" charset="0"/>
              </a:rPr>
              <a:t>; </a:t>
            </a:r>
            <a:r>
              <a:rPr lang="en-GB" sz="2000" dirty="0" err="1" smtClean="0">
                <a:solidFill>
                  <a:schemeClr val="accent1">
                    <a:lumMod val="75000"/>
                  </a:schemeClr>
                </a:solidFill>
                <a:latin typeface="Arial" panose="020B0604020202020204" pitchFamily="34" charset="0"/>
                <a:cs typeface="Arial" panose="020B0604020202020204" pitchFamily="34" charset="0"/>
              </a:rPr>
              <a:t>Einzelaufgabe</a:t>
            </a:r>
            <a:endParaRPr lang="de-DE" sz="2000" dirty="0">
              <a:solidFill>
                <a:schemeClr val="accent1">
                  <a:lumMod val="75000"/>
                </a:schemeClr>
              </a:solidFill>
              <a:latin typeface="Arial" panose="020B0604020202020204" pitchFamily="34" charset="0"/>
              <a:cs typeface="Arial" panose="020B0604020202020204" pitchFamily="34" charset="0"/>
            </a:endParaRPr>
          </a:p>
          <a:p>
            <a:pPr lvl="0"/>
            <a:r>
              <a:rPr lang="de-DE" sz="2000" b="1" dirty="0" err="1" smtClean="0">
                <a:solidFill>
                  <a:schemeClr val="accent1">
                    <a:lumMod val="75000"/>
                  </a:schemeClr>
                </a:solidFill>
                <a:latin typeface="Arial" panose="020B0604020202020204" pitchFamily="34" charset="0"/>
                <a:cs typeface="Arial" panose="020B0604020202020204" pitchFamily="34" charset="0"/>
              </a:rPr>
              <a:t>C</a:t>
            </a:r>
            <a:r>
              <a:rPr lang="de-DE" sz="2000" dirty="0" err="1" smtClean="0">
                <a:solidFill>
                  <a:schemeClr val="accent1">
                    <a:lumMod val="75000"/>
                  </a:schemeClr>
                </a:solidFill>
                <a:latin typeface="Arial" panose="020B0604020202020204" pitchFamily="34" charset="0"/>
                <a:cs typeface="Arial" panose="020B0604020202020204" pitchFamily="34" charset="0"/>
              </a:rPr>
              <a:t>onventional</a:t>
            </a:r>
            <a:r>
              <a:rPr lang="de-DE" sz="2000" dirty="0" smtClean="0">
                <a:solidFill>
                  <a:schemeClr val="accent1">
                    <a:lumMod val="75000"/>
                  </a:schemeClr>
                </a:solidFill>
                <a:latin typeface="Arial" panose="020B0604020202020204" pitchFamily="34" charset="0"/>
                <a:cs typeface="Arial" panose="020B0604020202020204" pitchFamily="34" charset="0"/>
              </a:rPr>
              <a:t>; Einzelaufgabe</a:t>
            </a:r>
            <a:endParaRPr lang="de-DE" sz="2000" dirty="0">
              <a:solidFill>
                <a:schemeClr val="accent1">
                  <a:lumMod val="75000"/>
                </a:schemeClr>
              </a:solidFill>
              <a:latin typeface="Arial" panose="020B0604020202020204" pitchFamily="34" charset="0"/>
              <a:cs typeface="Arial" panose="020B0604020202020204" pitchFamily="34" charset="0"/>
            </a:endParaRPr>
          </a:p>
          <a:p>
            <a:endParaRPr lang="de-DE" dirty="0"/>
          </a:p>
        </p:txBody>
      </p:sp>
      <p:sp>
        <p:nvSpPr>
          <p:cNvPr id="7" name="Textfeld 6"/>
          <p:cNvSpPr txBox="1"/>
          <p:nvPr/>
        </p:nvSpPr>
        <p:spPr>
          <a:xfrm>
            <a:off x="4572000" y="1673199"/>
            <a:ext cx="3922190" cy="4276081"/>
          </a:xfrm>
          <a:prstGeom prst="rect">
            <a:avLst/>
          </a:prstGeom>
          <a:ln>
            <a:solidFill>
              <a:schemeClr val="tx1">
                <a:lumMod val="60000"/>
                <a:lumOff val="40000"/>
              </a:schemeClr>
            </a:solidFill>
          </a:ln>
        </p:spPr>
        <p:style>
          <a:lnRef idx="2">
            <a:schemeClr val="accent2"/>
          </a:lnRef>
          <a:fillRef idx="1">
            <a:schemeClr val="lt1"/>
          </a:fillRef>
          <a:effectRef idx="0">
            <a:schemeClr val="accent2"/>
          </a:effectRef>
          <a:fontRef idx="minor">
            <a:schemeClr val="dk1"/>
          </a:fontRef>
        </p:style>
        <p:txBody>
          <a:bodyPr wrap="square" rtlCol="0" anchor="ctr">
            <a:spAutoFit/>
          </a:bodyPr>
          <a:lstStyle/>
          <a:p>
            <a:pPr marL="457200" indent="-457200">
              <a:buAutoNum type="arabicPeriod"/>
            </a:pPr>
            <a:r>
              <a:rPr lang="de-DE" sz="2000" b="1" dirty="0" smtClean="0">
                <a:solidFill>
                  <a:schemeClr val="accent1">
                    <a:lumMod val="75000"/>
                  </a:schemeClr>
                </a:solidFill>
                <a:latin typeface="Arial" panose="020B0604020202020204" pitchFamily="34" charset="0"/>
                <a:cs typeface="Arial" panose="020B0604020202020204" pitchFamily="34" charset="0"/>
              </a:rPr>
              <a:t>Schicht: 8-12 Uhr</a:t>
            </a:r>
          </a:p>
          <a:p>
            <a:pPr marL="457200" indent="-457200">
              <a:buAutoNum type="arabicPeriod"/>
            </a:pPr>
            <a:r>
              <a:rPr lang="de-DE" sz="2000" b="1" dirty="0" smtClean="0">
                <a:solidFill>
                  <a:schemeClr val="accent1">
                    <a:lumMod val="75000"/>
                  </a:schemeClr>
                </a:solidFill>
                <a:latin typeface="Arial" panose="020B0604020202020204" pitchFamily="34" charset="0"/>
                <a:cs typeface="Arial" panose="020B0604020202020204" pitchFamily="34" charset="0"/>
              </a:rPr>
              <a:t>Schicht: 12-16 Uhr</a:t>
            </a:r>
          </a:p>
          <a:p>
            <a:pPr marL="457200" indent="-457200">
              <a:buAutoNum type="arabicPeriod"/>
            </a:pPr>
            <a:endParaRPr lang="de-DE" sz="1400" b="1" dirty="0" smtClean="0">
              <a:solidFill>
                <a:schemeClr val="accent1">
                  <a:lumMod val="75000"/>
                </a:schemeClr>
              </a:solidFill>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de-DE" dirty="0" err="1" smtClean="0">
                <a:solidFill>
                  <a:schemeClr val="accent1">
                    <a:lumMod val="75000"/>
                  </a:schemeClr>
                </a:solidFill>
                <a:latin typeface="Arial" panose="020B0604020202020204" pitchFamily="34" charset="0"/>
                <a:cs typeface="Arial" panose="020B0604020202020204" pitchFamily="34" charset="0"/>
              </a:rPr>
              <a:t>SuS</a:t>
            </a:r>
            <a:r>
              <a:rPr lang="de-DE" dirty="0" smtClean="0">
                <a:solidFill>
                  <a:schemeClr val="accent1">
                    <a:lumMod val="75000"/>
                  </a:schemeClr>
                </a:solidFill>
                <a:latin typeface="Arial" panose="020B0604020202020204" pitchFamily="34" charset="0"/>
                <a:cs typeface="Arial" panose="020B0604020202020204" pitchFamily="34" charset="0"/>
              </a:rPr>
              <a:t> werden in der Schule in Gruppen eingeteilt</a:t>
            </a:r>
          </a:p>
          <a:p>
            <a:pPr marL="342900" indent="-342900">
              <a:buFont typeface="Arial" panose="020B0604020202020204" pitchFamily="34" charset="0"/>
              <a:buChar char="•"/>
            </a:pPr>
            <a:endParaRPr lang="de-DE" sz="1200" dirty="0" smtClean="0">
              <a:solidFill>
                <a:schemeClr val="accent1">
                  <a:lumMod val="75000"/>
                </a:schemeClr>
              </a:solidFill>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de-DE" dirty="0" smtClean="0">
                <a:solidFill>
                  <a:schemeClr val="accent1">
                    <a:lumMod val="75000"/>
                  </a:schemeClr>
                </a:solidFill>
                <a:latin typeface="Arial" panose="020B0604020202020204" pitchFamily="34" charset="0"/>
                <a:cs typeface="Arial" panose="020B0604020202020204" pitchFamily="34" charset="0"/>
              </a:rPr>
              <a:t>Anreise zu entsprechender Zeit</a:t>
            </a:r>
          </a:p>
          <a:p>
            <a:pPr marL="342900" indent="-342900">
              <a:buFont typeface="Arial" panose="020B0604020202020204" pitchFamily="34" charset="0"/>
              <a:buChar char="•"/>
            </a:pPr>
            <a:endParaRPr lang="de-DE" sz="1400" dirty="0" smtClean="0">
              <a:solidFill>
                <a:schemeClr val="accent1">
                  <a:lumMod val="75000"/>
                </a:schemeClr>
              </a:solidFill>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de-DE" dirty="0" err="1" smtClean="0">
                <a:solidFill>
                  <a:schemeClr val="accent1">
                    <a:lumMod val="75000"/>
                  </a:schemeClr>
                </a:solidFill>
                <a:latin typeface="Arial" panose="020B0604020202020204" pitchFamily="34" charset="0"/>
                <a:cs typeface="Arial" panose="020B0604020202020204" pitchFamily="34" charset="0"/>
              </a:rPr>
              <a:t>SuS</a:t>
            </a:r>
            <a:r>
              <a:rPr lang="de-DE" dirty="0" smtClean="0">
                <a:solidFill>
                  <a:schemeClr val="accent1">
                    <a:lumMod val="75000"/>
                  </a:schemeClr>
                </a:solidFill>
                <a:latin typeface="Arial" panose="020B0604020202020204" pitchFamily="34" charset="0"/>
                <a:cs typeface="Arial" panose="020B0604020202020204" pitchFamily="34" charset="0"/>
              </a:rPr>
              <a:t> Gruppe (max. 4 </a:t>
            </a:r>
            <a:r>
              <a:rPr lang="de-DE" dirty="0" err="1" smtClean="0">
                <a:solidFill>
                  <a:schemeClr val="accent1">
                    <a:lumMod val="75000"/>
                  </a:schemeClr>
                </a:solidFill>
                <a:latin typeface="Arial" panose="020B0604020202020204" pitchFamily="34" charset="0"/>
                <a:cs typeface="Arial" panose="020B0604020202020204" pitchFamily="34" charset="0"/>
              </a:rPr>
              <a:t>SuS</a:t>
            </a:r>
            <a:r>
              <a:rPr lang="de-DE" dirty="0" smtClean="0">
                <a:solidFill>
                  <a:schemeClr val="accent1">
                    <a:lumMod val="75000"/>
                  </a:schemeClr>
                </a:solidFill>
                <a:latin typeface="Arial" panose="020B0604020202020204" pitchFamily="34" charset="0"/>
                <a:cs typeface="Arial" panose="020B0604020202020204" pitchFamily="34" charset="0"/>
              </a:rPr>
              <a:t>) verbleiben im Raum, Beobachter/in rotiert</a:t>
            </a:r>
          </a:p>
          <a:p>
            <a:pPr marL="342900" indent="-342900">
              <a:buFont typeface="Arial" panose="020B0604020202020204" pitchFamily="34" charset="0"/>
              <a:buChar char="•"/>
            </a:pPr>
            <a:endParaRPr lang="de-DE" sz="1400" dirty="0" smtClean="0">
              <a:solidFill>
                <a:schemeClr val="accent1">
                  <a:lumMod val="75000"/>
                </a:schemeClr>
              </a:solidFill>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de-DE" dirty="0" smtClean="0">
                <a:solidFill>
                  <a:schemeClr val="accent1">
                    <a:lumMod val="75000"/>
                  </a:schemeClr>
                </a:solidFill>
                <a:latin typeface="Arial" panose="020B0604020202020204" pitchFamily="34" charset="0"/>
                <a:cs typeface="Arial" panose="020B0604020202020204" pitchFamily="34" charset="0"/>
              </a:rPr>
              <a:t>Durchführung der Aufgaben unter Beachtung der Abstands- und Hygienevorschriften</a:t>
            </a:r>
          </a:p>
          <a:p>
            <a:pPr marL="342900" indent="-342900">
              <a:buFont typeface="Arial" panose="020B0604020202020204" pitchFamily="34" charset="0"/>
              <a:buChar char="•"/>
            </a:pPr>
            <a:endParaRPr lang="de-DE" sz="1400" dirty="0">
              <a:solidFill>
                <a:schemeClr val="accent1">
                  <a:lumMod val="75000"/>
                </a:schemeClr>
              </a:solidFill>
            </a:endParaRPr>
          </a:p>
        </p:txBody>
      </p:sp>
    </p:spTree>
    <p:extLst>
      <p:ext uri="{BB962C8B-B14F-4D97-AF65-F5344CB8AC3E}">
        <p14:creationId xmlns:p14="http://schemas.microsoft.com/office/powerpoint/2010/main" val="4077866983"/>
      </p:ext>
    </p:extLst>
  </p:cSld>
  <p:clrMapOvr>
    <a:masterClrMapping/>
  </p:clrMapOvr>
</p:sld>
</file>

<file path=ppt/theme/theme1.xml><?xml version="1.0" encoding="utf-8"?>
<a:theme xmlns:a="http://schemas.openxmlformats.org/drawingml/2006/main" name="KoKo Corporate Design">
  <a:themeElements>
    <a:clrScheme name="KoKo Corporate Design">
      <a:dk1>
        <a:srgbClr val="8CA5D2"/>
      </a:dk1>
      <a:lt1>
        <a:sysClr val="window" lastClr="FFFFFF"/>
      </a:lt1>
      <a:dk2>
        <a:srgbClr val="8DB3E2"/>
      </a:dk2>
      <a:lt2>
        <a:srgbClr val="EEECE1"/>
      </a:lt2>
      <a:accent1>
        <a:srgbClr val="4F81BD"/>
      </a:accent1>
      <a:accent2>
        <a:srgbClr val="FC8004"/>
      </a:accent2>
      <a:accent3>
        <a:srgbClr val="E36C09"/>
      </a:accent3>
      <a:accent4>
        <a:srgbClr val="FAC08F"/>
      </a:accent4>
      <a:accent5>
        <a:srgbClr val="8DB3E2"/>
      </a:accent5>
      <a:accent6>
        <a:srgbClr val="548DD4"/>
      </a:accent6>
      <a:hlink>
        <a:srgbClr val="FF9900"/>
      </a:hlink>
      <a:folHlink>
        <a:srgbClr val="FBD5B5"/>
      </a:folHlink>
    </a:clrScheme>
    <a:fontScheme name="KoKo CoporateDesign">
      <a:majorFont>
        <a:latin typeface="Frutiger LT Std 87 ExtraBlk Cn"/>
        <a:ea typeface=""/>
        <a:cs typeface=""/>
      </a:majorFont>
      <a:minorFont>
        <a:latin typeface="Frutiger LT Std 45 Light"/>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100000" t="-60000" r="100000" b="200000"/>
          </a:path>
        </a:gradFill>
        <a:gradFill rotWithShape="1">
          <a:gsLst>
            <a:gs pos="0">
              <a:schemeClr val="phClr">
                <a:tint val="80000"/>
                <a:satMod val="300000"/>
              </a:schemeClr>
            </a:gs>
            <a:gs pos="100000">
              <a:schemeClr val="phClr">
                <a:shade val="30000"/>
                <a:satMod val="200000"/>
              </a:schemeClr>
            </a:gs>
          </a:gsLst>
          <a:path path="circle">
            <a:fillToRect l="100000" t="100000" r="100000" b="100000"/>
          </a:path>
        </a:gradFill>
      </a:bgFillStyleLst>
    </a:fmtScheme>
  </a:themeElements>
  <a:objectDefaults/>
  <a:extraClrSchemeLst/>
</a:theme>
</file>

<file path=ppt/theme/theme2.xml><?xml version="1.0" encoding="utf-8"?>
<a:theme xmlns:a="http://schemas.openxmlformats.org/drawingml/2006/main" name="Larissa">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KoKo Corporate Design">
    <a:dk1>
      <a:srgbClr val="8CA5D2"/>
    </a:dk1>
    <a:lt1>
      <a:sysClr val="window" lastClr="FFFFFF"/>
    </a:lt1>
    <a:dk2>
      <a:srgbClr val="8DB3E2"/>
    </a:dk2>
    <a:lt2>
      <a:srgbClr val="EEECE1"/>
    </a:lt2>
    <a:accent1>
      <a:srgbClr val="4F81BD"/>
    </a:accent1>
    <a:accent2>
      <a:srgbClr val="FC8004"/>
    </a:accent2>
    <a:accent3>
      <a:srgbClr val="E36C09"/>
    </a:accent3>
    <a:accent4>
      <a:srgbClr val="FAC08F"/>
    </a:accent4>
    <a:accent5>
      <a:srgbClr val="8DB3E2"/>
    </a:accent5>
    <a:accent6>
      <a:srgbClr val="548DD4"/>
    </a:accent6>
    <a:hlink>
      <a:srgbClr val="FF9900"/>
    </a:hlink>
    <a:folHlink>
      <a:srgbClr val="FBD5B5"/>
    </a:folHlink>
  </a:clrScheme>
</a:themeOverride>
</file>

<file path=docProps/app.xml><?xml version="1.0" encoding="utf-8"?>
<Properties xmlns="http://schemas.openxmlformats.org/officeDocument/2006/extended-properties" xmlns:vt="http://schemas.openxmlformats.org/officeDocument/2006/docPropsVTypes">
  <Template/>
  <TotalTime>0</TotalTime>
  <Words>1259</Words>
  <Application>Microsoft Office PowerPoint</Application>
  <PresentationFormat>Bildschirmpräsentation (4:3)</PresentationFormat>
  <Paragraphs>283</Paragraphs>
  <Slides>26</Slides>
  <Notes>12</Notes>
  <HiddenSlides>0</HiddenSlides>
  <MMClips>0</MMClips>
  <ScaleCrop>false</ScaleCrop>
  <HeadingPairs>
    <vt:vector size="6" baseType="variant">
      <vt:variant>
        <vt:lpstr>Verwendete Schriftarten</vt:lpstr>
      </vt:variant>
      <vt:variant>
        <vt:i4>9</vt:i4>
      </vt:variant>
      <vt:variant>
        <vt:lpstr>Design</vt:lpstr>
      </vt:variant>
      <vt:variant>
        <vt:i4>1</vt:i4>
      </vt:variant>
      <vt:variant>
        <vt:lpstr>Folientitel</vt:lpstr>
      </vt:variant>
      <vt:variant>
        <vt:i4>26</vt:i4>
      </vt:variant>
    </vt:vector>
  </HeadingPairs>
  <TitlesOfParts>
    <vt:vector size="36" baseType="lpstr">
      <vt:lpstr>Microsoft YaHei</vt:lpstr>
      <vt:lpstr>Arial</vt:lpstr>
      <vt:lpstr>Calibri</vt:lpstr>
      <vt:lpstr>Century Gothic</vt:lpstr>
      <vt:lpstr>Frutiger LT Std 45 Light</vt:lpstr>
      <vt:lpstr>Frutiger LT Std 87 ExtraBlk Cn</vt:lpstr>
      <vt:lpstr>Garamond</vt:lpstr>
      <vt:lpstr>Times New Roman</vt:lpstr>
      <vt:lpstr>Wingdings</vt:lpstr>
      <vt:lpstr>KoKo Corporate Design</vt:lpstr>
      <vt:lpstr>PowerPoint-Präsentation</vt:lpstr>
      <vt:lpstr>PowerPoint-Präsentation</vt:lpstr>
      <vt:lpstr>Kein Abschluss ohne Anschluss (KAoA)</vt:lpstr>
      <vt:lpstr>Der Weg in Kein Abschluss ohne Anschluss</vt:lpstr>
      <vt:lpstr>Anforderungen an die Potenzialanalyse</vt:lpstr>
      <vt:lpstr>Theoretischer Hintergrund</vt:lpstr>
      <vt:lpstr>RIASEC-Modell  </vt:lpstr>
      <vt:lpstr>Passende Berufsfelder</vt:lpstr>
      <vt:lpstr>Potenzialanalyse im 2-Schicht-Modell</vt:lpstr>
      <vt:lpstr>Zusatzinformation zu COVID 19</vt:lpstr>
      <vt:lpstr>PowerPoint-Präsentation</vt:lpstr>
      <vt:lpstr>Interessenfragebogen (wird vorab in der Schule ausgefüllt)</vt:lpstr>
      <vt:lpstr>Beispiel einer Anleitung für Schüler/innen</vt:lpstr>
      <vt:lpstr>Partneraufgabe, Realistic</vt:lpstr>
      <vt:lpstr>Gruppenaufgabe, Investigative</vt:lpstr>
      <vt:lpstr>Einzelaufgabe; Artistic</vt:lpstr>
      <vt:lpstr>Einzelaufgabe; Social</vt:lpstr>
      <vt:lpstr>Einzelaufgabe; Enterprising</vt:lpstr>
      <vt:lpstr>Einzelaufgabe; Conventional</vt:lpstr>
      <vt:lpstr>Selbsteinschätzungsbogen</vt:lpstr>
      <vt:lpstr>Auswertungsgespräch</vt:lpstr>
      <vt:lpstr>PowerPoint-Präsentation</vt:lpstr>
      <vt:lpstr>PowerPoint-Präsentation</vt:lpstr>
      <vt:lpstr>PowerPoint-Präsentation</vt:lpstr>
      <vt:lpstr>PowerPoint-Präsentation</vt:lpstr>
      <vt:lpstr>PowerPoint-Präsentation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Odenthal, André</dc:creator>
  <cp:lastModifiedBy>Ruhfaut, Melina</cp:lastModifiedBy>
  <cp:revision>189</cp:revision>
  <cp:lastPrinted>2019-08-30T12:00:11Z</cp:lastPrinted>
  <dcterms:created xsi:type="dcterms:W3CDTF">2017-03-02T08:16:47Z</dcterms:created>
  <dcterms:modified xsi:type="dcterms:W3CDTF">2020-08-18T12:24:33Z</dcterms:modified>
</cp:coreProperties>
</file>